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50"/>
  </p:notesMasterIdLst>
  <p:sldIdLst>
    <p:sldId id="262" r:id="rId2"/>
    <p:sldId id="331" r:id="rId3"/>
    <p:sldId id="259" r:id="rId4"/>
    <p:sldId id="258" r:id="rId5"/>
    <p:sldId id="300" r:id="rId6"/>
    <p:sldId id="256" r:id="rId7"/>
    <p:sldId id="327" r:id="rId8"/>
    <p:sldId id="329" r:id="rId9"/>
    <p:sldId id="260" r:id="rId10"/>
    <p:sldId id="263" r:id="rId11"/>
    <p:sldId id="266" r:id="rId12"/>
    <p:sldId id="267" r:id="rId13"/>
    <p:sldId id="307" r:id="rId14"/>
    <p:sldId id="264" r:id="rId15"/>
    <p:sldId id="325" r:id="rId16"/>
    <p:sldId id="302" r:id="rId17"/>
    <p:sldId id="272" r:id="rId18"/>
    <p:sldId id="269" r:id="rId19"/>
    <p:sldId id="311" r:id="rId20"/>
    <p:sldId id="321" r:id="rId21"/>
    <p:sldId id="271" r:id="rId22"/>
    <p:sldId id="299" r:id="rId23"/>
    <p:sldId id="334" r:id="rId24"/>
    <p:sldId id="268" r:id="rId25"/>
    <p:sldId id="297" r:id="rId26"/>
    <p:sldId id="273" r:id="rId27"/>
    <p:sldId id="308" r:id="rId28"/>
    <p:sldId id="312" r:id="rId29"/>
    <p:sldId id="313" r:id="rId30"/>
    <p:sldId id="314" r:id="rId31"/>
    <p:sldId id="316" r:id="rId32"/>
    <p:sldId id="333" r:id="rId33"/>
    <p:sldId id="294" r:id="rId34"/>
    <p:sldId id="317" r:id="rId35"/>
    <p:sldId id="328" r:id="rId36"/>
    <p:sldId id="318" r:id="rId37"/>
    <p:sldId id="293" r:id="rId38"/>
    <p:sldId id="270" r:id="rId39"/>
    <p:sldId id="295" r:id="rId40"/>
    <p:sldId id="320" r:id="rId41"/>
    <p:sldId id="324" r:id="rId42"/>
    <p:sldId id="332" r:id="rId43"/>
    <p:sldId id="322" r:id="rId44"/>
    <p:sldId id="323" r:id="rId45"/>
    <p:sldId id="303" r:id="rId46"/>
    <p:sldId id="330" r:id="rId47"/>
    <p:sldId id="335" r:id="rId48"/>
    <p:sldId id="326" r:id="rId49"/>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9BA4"/>
    <a:srgbClr val="429ED6"/>
    <a:srgbClr val="D26D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66942C-0732-46D6-8FF6-6B0F800D333A}" v="29" dt="2026-07-17T08:41:24.3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80678" autoAdjust="0"/>
  </p:normalViewPr>
  <p:slideViewPr>
    <p:cSldViewPr snapToGrid="0">
      <p:cViewPr varScale="1">
        <p:scale>
          <a:sx n="73" d="100"/>
          <a:sy n="73" d="100"/>
        </p:scale>
        <p:origin x="974" y="72"/>
      </p:cViewPr>
      <p:guideLst/>
    </p:cSldViewPr>
  </p:slideViewPr>
  <p:notesTextViewPr>
    <p:cViewPr>
      <p:scale>
        <a:sx n="1" d="1"/>
        <a:sy n="1" d="1"/>
      </p:scale>
      <p:origin x="0" y="0"/>
    </p:cViewPr>
  </p:notesTextViewPr>
  <p:notesViewPr>
    <p:cSldViewPr snapToGrid="0">
      <p:cViewPr varScale="1">
        <p:scale>
          <a:sx n="70" d="100"/>
          <a:sy n="70" d="100"/>
        </p:scale>
        <p:origin x="2971"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cey Gillie" userId="2bfb7cbad327b8c1" providerId="LiveId" clId="{91A1BB68-2383-4F19-AF16-0BE879ACB039}"/>
    <pc:docChg chg="undo redo custSel addSld delSld modSld sldOrd modNotesMaster">
      <pc:chgData name="Darcey Gillie" userId="2bfb7cbad327b8c1" providerId="LiveId" clId="{91A1BB68-2383-4F19-AF16-0BE879ACB039}" dt="2026-07-17T08:45:05.498" v="3196" actId="20577"/>
      <pc:docMkLst>
        <pc:docMk/>
      </pc:docMkLst>
      <pc:sldChg chg="modSp mod ord">
        <pc:chgData name="Darcey Gillie" userId="2bfb7cbad327b8c1" providerId="LiveId" clId="{91A1BB68-2383-4F19-AF16-0BE879ACB039}" dt="2026-07-17T07:26:25.331" v="1189"/>
        <pc:sldMkLst>
          <pc:docMk/>
          <pc:sldMk cId="963512804" sldId="256"/>
        </pc:sldMkLst>
        <pc:spChg chg="mod">
          <ac:chgData name="Darcey Gillie" userId="2bfb7cbad327b8c1" providerId="LiveId" clId="{91A1BB68-2383-4F19-AF16-0BE879ACB039}" dt="2026-06-29T10:24:25.939" v="949" actId="20577"/>
          <ac:spMkLst>
            <pc:docMk/>
            <pc:sldMk cId="963512804" sldId="256"/>
            <ac:spMk id="2" creationId="{AC9A4AD7-1183-797A-0C45-DFB6125DF590}"/>
          </ac:spMkLst>
        </pc:spChg>
        <pc:spChg chg="mod">
          <ac:chgData name="Darcey Gillie" userId="2bfb7cbad327b8c1" providerId="LiveId" clId="{91A1BB68-2383-4F19-AF16-0BE879ACB039}" dt="2026-06-29T10:23:15.217" v="929" actId="207"/>
          <ac:spMkLst>
            <pc:docMk/>
            <pc:sldMk cId="963512804" sldId="256"/>
            <ac:spMk id="5" creationId="{95E61CF5-A04C-25BC-0FD2-0426EECA6FBA}"/>
          </ac:spMkLst>
        </pc:spChg>
      </pc:sldChg>
      <pc:sldChg chg="modSp mod">
        <pc:chgData name="Darcey Gillie" userId="2bfb7cbad327b8c1" providerId="LiveId" clId="{91A1BB68-2383-4F19-AF16-0BE879ACB039}" dt="2026-06-29T10:15:30.273" v="754" actId="20577"/>
        <pc:sldMkLst>
          <pc:docMk/>
          <pc:sldMk cId="3120777621" sldId="258"/>
        </pc:sldMkLst>
        <pc:spChg chg="mod">
          <ac:chgData name="Darcey Gillie" userId="2bfb7cbad327b8c1" providerId="LiveId" clId="{91A1BB68-2383-4F19-AF16-0BE879ACB039}" dt="2026-06-29T10:15:30.273" v="754" actId="20577"/>
          <ac:spMkLst>
            <pc:docMk/>
            <pc:sldMk cId="3120777621" sldId="258"/>
            <ac:spMk id="4" creationId="{53E6F055-4982-2B7C-1010-48A9C4C55E51}"/>
          </ac:spMkLst>
        </pc:spChg>
        <pc:spChg chg="mod">
          <ac:chgData name="Darcey Gillie" userId="2bfb7cbad327b8c1" providerId="LiveId" clId="{91A1BB68-2383-4F19-AF16-0BE879ACB039}" dt="2026-06-29T09:19:28.496" v="549" actId="6549"/>
          <ac:spMkLst>
            <pc:docMk/>
            <pc:sldMk cId="3120777621" sldId="258"/>
            <ac:spMk id="12" creationId="{21C24C82-69F6-D40D-4C65-DA4E2F815B5B}"/>
          </ac:spMkLst>
        </pc:spChg>
      </pc:sldChg>
      <pc:sldChg chg="modSp mod">
        <pc:chgData name="Darcey Gillie" userId="2bfb7cbad327b8c1" providerId="LiveId" clId="{91A1BB68-2383-4F19-AF16-0BE879ACB039}" dt="2026-07-17T08:32:43.041" v="3077" actId="20577"/>
        <pc:sldMkLst>
          <pc:docMk/>
          <pc:sldMk cId="2475084645" sldId="259"/>
        </pc:sldMkLst>
        <pc:graphicFrameChg chg="modGraphic">
          <ac:chgData name="Darcey Gillie" userId="2bfb7cbad327b8c1" providerId="LiveId" clId="{91A1BB68-2383-4F19-AF16-0BE879ACB039}" dt="2026-07-17T08:32:43.041" v="3077" actId="20577"/>
          <ac:graphicFrameMkLst>
            <pc:docMk/>
            <pc:sldMk cId="2475084645" sldId="259"/>
            <ac:graphicFrameMk id="6" creationId="{D7ED4606-FBF1-CAF6-C34F-88B181606207}"/>
          </ac:graphicFrameMkLst>
        </pc:graphicFrameChg>
      </pc:sldChg>
      <pc:sldChg chg="modSp mod ord">
        <pc:chgData name="Darcey Gillie" userId="2bfb7cbad327b8c1" providerId="LiveId" clId="{91A1BB68-2383-4F19-AF16-0BE879ACB039}" dt="2026-07-17T07:27:58.159" v="1191"/>
        <pc:sldMkLst>
          <pc:docMk/>
          <pc:sldMk cId="1550426378" sldId="260"/>
        </pc:sldMkLst>
        <pc:spChg chg="mod">
          <ac:chgData name="Darcey Gillie" userId="2bfb7cbad327b8c1" providerId="LiveId" clId="{91A1BB68-2383-4F19-AF16-0BE879ACB039}" dt="2026-06-29T10:25:33.456" v="950" actId="20577"/>
          <ac:spMkLst>
            <pc:docMk/>
            <pc:sldMk cId="1550426378" sldId="260"/>
            <ac:spMk id="2" creationId="{11E10AB7-9FCD-EA50-E9BE-0B92BDD0AC1D}"/>
          </ac:spMkLst>
        </pc:spChg>
        <pc:spChg chg="mod">
          <ac:chgData name="Darcey Gillie" userId="2bfb7cbad327b8c1" providerId="LiveId" clId="{91A1BB68-2383-4F19-AF16-0BE879ACB039}" dt="2026-06-29T10:29:58.902" v="1005" actId="20577"/>
          <ac:spMkLst>
            <pc:docMk/>
            <pc:sldMk cId="1550426378" sldId="260"/>
            <ac:spMk id="3" creationId="{695B237A-4E81-29D4-B082-EC9AA8A38822}"/>
          </ac:spMkLst>
        </pc:spChg>
      </pc:sldChg>
      <pc:sldChg chg="modNotesTx">
        <pc:chgData name="Darcey Gillie" userId="2bfb7cbad327b8c1" providerId="LiveId" clId="{91A1BB68-2383-4F19-AF16-0BE879ACB039}" dt="2026-07-17T08:45:05.498" v="3196" actId="20577"/>
        <pc:sldMkLst>
          <pc:docMk/>
          <pc:sldMk cId="135644048" sldId="262"/>
        </pc:sldMkLst>
      </pc:sldChg>
      <pc:sldChg chg="modSp mod">
        <pc:chgData name="Darcey Gillie" userId="2bfb7cbad327b8c1" providerId="LiveId" clId="{91A1BB68-2383-4F19-AF16-0BE879ACB039}" dt="2026-06-29T09:13:24.857" v="389" actId="255"/>
        <pc:sldMkLst>
          <pc:docMk/>
          <pc:sldMk cId="1156641495" sldId="263"/>
        </pc:sldMkLst>
        <pc:spChg chg="mod">
          <ac:chgData name="Darcey Gillie" userId="2bfb7cbad327b8c1" providerId="LiveId" clId="{91A1BB68-2383-4F19-AF16-0BE879ACB039}" dt="2026-06-29T09:13:24.857" v="389" actId="255"/>
          <ac:spMkLst>
            <pc:docMk/>
            <pc:sldMk cId="1156641495" sldId="263"/>
            <ac:spMk id="4" creationId="{39A4A955-BBF7-D1DF-41FD-8F704B33721D}"/>
          </ac:spMkLst>
        </pc:spChg>
      </pc:sldChg>
      <pc:sldChg chg="addSp delSp modSp mod">
        <pc:chgData name="Darcey Gillie" userId="2bfb7cbad327b8c1" providerId="LiveId" clId="{91A1BB68-2383-4F19-AF16-0BE879ACB039}" dt="2026-06-29T09:02:59.147" v="40" actId="1076"/>
        <pc:sldMkLst>
          <pc:docMk/>
          <pc:sldMk cId="3171652460" sldId="266"/>
        </pc:sldMkLst>
        <pc:spChg chg="mod">
          <ac:chgData name="Darcey Gillie" userId="2bfb7cbad327b8c1" providerId="LiveId" clId="{91A1BB68-2383-4F19-AF16-0BE879ACB039}" dt="2026-06-29T09:02:44.126" v="38" actId="255"/>
          <ac:spMkLst>
            <pc:docMk/>
            <pc:sldMk cId="3171652460" sldId="266"/>
            <ac:spMk id="2" creationId="{00627159-C0E7-49FF-DE14-AB2697D5A9FC}"/>
          </ac:spMkLst>
        </pc:spChg>
        <pc:spChg chg="mod ord">
          <ac:chgData name="Darcey Gillie" userId="2bfb7cbad327b8c1" providerId="LiveId" clId="{91A1BB68-2383-4F19-AF16-0BE879ACB039}" dt="2026-06-29T09:02:59.147" v="40" actId="1076"/>
          <ac:spMkLst>
            <pc:docMk/>
            <pc:sldMk cId="3171652460" sldId="266"/>
            <ac:spMk id="8" creationId="{4544C278-D092-1A43-A4DD-B0721178A468}"/>
          </ac:spMkLst>
        </pc:spChg>
        <pc:spChg chg="add">
          <ac:chgData name="Darcey Gillie" userId="2bfb7cbad327b8c1" providerId="LiveId" clId="{91A1BB68-2383-4F19-AF16-0BE879ACB039}" dt="2026-06-29T09:00:41.754" v="19" actId="26606"/>
          <ac:spMkLst>
            <pc:docMk/>
            <pc:sldMk cId="3171652460" sldId="266"/>
            <ac:spMk id="42" creationId="{FAAE2DA9-9BAF-4D46-BC97-20425C5321FD}"/>
          </ac:spMkLst>
        </pc:spChg>
        <pc:spChg chg="add">
          <ac:chgData name="Darcey Gillie" userId="2bfb7cbad327b8c1" providerId="LiveId" clId="{91A1BB68-2383-4F19-AF16-0BE879ACB039}" dt="2026-06-29T09:00:41.754" v="19" actId="26606"/>
          <ac:spMkLst>
            <pc:docMk/>
            <pc:sldMk cId="3171652460" sldId="266"/>
            <ac:spMk id="44" creationId="{42D2C6CA-56BB-4A08-A1E2-342F83955EDB}"/>
          </ac:spMkLst>
        </pc:spChg>
        <pc:spChg chg="add">
          <ac:chgData name="Darcey Gillie" userId="2bfb7cbad327b8c1" providerId="LiveId" clId="{91A1BB68-2383-4F19-AF16-0BE879ACB039}" dt="2026-06-29T09:00:41.754" v="19" actId="26606"/>
          <ac:spMkLst>
            <pc:docMk/>
            <pc:sldMk cId="3171652460" sldId="266"/>
            <ac:spMk id="46" creationId="{3D6A03ED-7B7A-4C88-8FFC-A4D862447D4B}"/>
          </ac:spMkLst>
        </pc:spChg>
        <pc:spChg chg="add">
          <ac:chgData name="Darcey Gillie" userId="2bfb7cbad327b8c1" providerId="LiveId" clId="{91A1BB68-2383-4F19-AF16-0BE879ACB039}" dt="2026-06-29T09:00:41.754" v="19" actId="26606"/>
          <ac:spMkLst>
            <pc:docMk/>
            <pc:sldMk cId="3171652460" sldId="266"/>
            <ac:spMk id="48" creationId="{53975754-B125-4FFC-9140-F88A16E3D0E7}"/>
          </ac:spMkLst>
        </pc:spChg>
        <pc:picChg chg="add mod">
          <ac:chgData name="Darcey Gillie" userId="2bfb7cbad327b8c1" providerId="LiveId" clId="{91A1BB68-2383-4F19-AF16-0BE879ACB039}" dt="2026-06-29T09:00:34.778" v="18"/>
          <ac:picMkLst>
            <pc:docMk/>
            <pc:sldMk cId="3171652460" sldId="266"/>
            <ac:picMk id="6" creationId="{3D87A1B1-723E-6FD1-AE1C-BC3A6F4CA17D}"/>
          </ac:picMkLst>
        </pc:picChg>
      </pc:sldChg>
      <pc:sldChg chg="addSp modSp mod">
        <pc:chgData name="Darcey Gillie" userId="2bfb7cbad327b8c1" providerId="LiveId" clId="{91A1BB68-2383-4F19-AF16-0BE879ACB039}" dt="2026-07-17T07:36:58.769" v="1815" actId="20577"/>
        <pc:sldMkLst>
          <pc:docMk/>
          <pc:sldMk cId="1909147663" sldId="269"/>
        </pc:sldMkLst>
        <pc:spChg chg="mod">
          <ac:chgData name="Darcey Gillie" userId="2bfb7cbad327b8c1" providerId="LiveId" clId="{91A1BB68-2383-4F19-AF16-0BE879ACB039}" dt="2026-06-29T09:11:49.369" v="305" actId="6549"/>
          <ac:spMkLst>
            <pc:docMk/>
            <pc:sldMk cId="1909147663" sldId="269"/>
            <ac:spMk id="2" creationId="{23BAF9FC-EDB0-7102-30E1-06A66380D302}"/>
          </ac:spMkLst>
        </pc:spChg>
        <pc:spChg chg="add mod">
          <ac:chgData name="Darcey Gillie" userId="2bfb7cbad327b8c1" providerId="LiveId" clId="{91A1BB68-2383-4F19-AF16-0BE879ACB039}" dt="2026-07-17T07:36:58.769" v="1815" actId="20577"/>
          <ac:spMkLst>
            <pc:docMk/>
            <pc:sldMk cId="1909147663" sldId="269"/>
            <ac:spMk id="3" creationId="{F4E27174-9665-885E-BC02-E244C964BD92}"/>
          </ac:spMkLst>
        </pc:spChg>
      </pc:sldChg>
      <pc:sldChg chg="modSp mod">
        <pc:chgData name="Darcey Gillie" userId="2bfb7cbad327b8c1" providerId="LiveId" clId="{91A1BB68-2383-4F19-AF16-0BE879ACB039}" dt="2026-06-29T09:10:22.229" v="279" actId="1035"/>
        <pc:sldMkLst>
          <pc:docMk/>
          <pc:sldMk cId="3944793452" sldId="272"/>
        </pc:sldMkLst>
        <pc:spChg chg="mod">
          <ac:chgData name="Darcey Gillie" userId="2bfb7cbad327b8c1" providerId="LiveId" clId="{91A1BB68-2383-4F19-AF16-0BE879ACB039}" dt="2026-06-29T09:10:22.229" v="279" actId="1035"/>
          <ac:spMkLst>
            <pc:docMk/>
            <pc:sldMk cId="3944793452" sldId="272"/>
            <ac:spMk id="3" creationId="{382E4DD7-C8F5-A777-6C82-121EC7065FB3}"/>
          </ac:spMkLst>
        </pc:spChg>
        <pc:spChg chg="mod">
          <ac:chgData name="Darcey Gillie" userId="2bfb7cbad327b8c1" providerId="LiveId" clId="{91A1BB68-2383-4F19-AF16-0BE879ACB039}" dt="2026-06-29T09:05:46.069" v="132" actId="20577"/>
          <ac:spMkLst>
            <pc:docMk/>
            <pc:sldMk cId="3944793452" sldId="272"/>
            <ac:spMk id="6" creationId="{73364C11-26CA-956C-833C-F81DB4ABADB0}"/>
          </ac:spMkLst>
        </pc:spChg>
      </pc:sldChg>
      <pc:sldChg chg="modSp mod setBg">
        <pc:chgData name="Darcey Gillie" userId="2bfb7cbad327b8c1" providerId="LiveId" clId="{91A1BB68-2383-4F19-AF16-0BE879ACB039}" dt="2026-07-17T07:37:41.857" v="1816"/>
        <pc:sldMkLst>
          <pc:docMk/>
          <pc:sldMk cId="189232102" sldId="273"/>
        </pc:sldMkLst>
        <pc:spChg chg="mod">
          <ac:chgData name="Darcey Gillie" userId="2bfb7cbad327b8c1" providerId="LiveId" clId="{91A1BB68-2383-4F19-AF16-0BE879ACB039}" dt="2026-06-29T12:35:05.508" v="1024" actId="20577"/>
          <ac:spMkLst>
            <pc:docMk/>
            <pc:sldMk cId="189232102" sldId="273"/>
            <ac:spMk id="4" creationId="{D189ACFA-7E0A-C627-A7FD-162C63C2130C}"/>
          </ac:spMkLst>
        </pc:spChg>
      </pc:sldChg>
      <pc:sldChg chg="modSp mod">
        <pc:chgData name="Darcey Gillie" userId="2bfb7cbad327b8c1" providerId="LiveId" clId="{91A1BB68-2383-4F19-AF16-0BE879ACB039}" dt="2026-06-29T10:01:08.875" v="747" actId="20577"/>
        <pc:sldMkLst>
          <pc:docMk/>
          <pc:sldMk cId="3627630673" sldId="294"/>
        </pc:sldMkLst>
        <pc:spChg chg="mod">
          <ac:chgData name="Darcey Gillie" userId="2bfb7cbad327b8c1" providerId="LiveId" clId="{91A1BB68-2383-4F19-AF16-0BE879ACB039}" dt="2026-06-29T10:01:08.875" v="747" actId="20577"/>
          <ac:spMkLst>
            <pc:docMk/>
            <pc:sldMk cId="3627630673" sldId="294"/>
            <ac:spMk id="4" creationId="{1CF3FABA-D63D-422E-0AE9-8B39E55D0FC6}"/>
          </ac:spMkLst>
        </pc:spChg>
      </pc:sldChg>
      <pc:sldChg chg="modSp mod">
        <pc:chgData name="Darcey Gillie" userId="2bfb7cbad327b8c1" providerId="LiveId" clId="{91A1BB68-2383-4F19-AF16-0BE879ACB039}" dt="2026-06-29T10:29:23.534" v="956" actId="1076"/>
        <pc:sldMkLst>
          <pc:docMk/>
          <pc:sldMk cId="2372833233" sldId="300"/>
        </pc:sldMkLst>
        <pc:spChg chg="mod">
          <ac:chgData name="Darcey Gillie" userId="2bfb7cbad327b8c1" providerId="LiveId" clId="{91A1BB68-2383-4F19-AF16-0BE879ACB039}" dt="2026-06-29T10:29:23.534" v="956" actId="1076"/>
          <ac:spMkLst>
            <pc:docMk/>
            <pc:sldMk cId="2372833233" sldId="300"/>
            <ac:spMk id="4" creationId="{C5FFEC16-F796-6E5C-D173-01F930F446BA}"/>
          </ac:spMkLst>
        </pc:spChg>
        <pc:spChg chg="mod">
          <ac:chgData name="Darcey Gillie" userId="2bfb7cbad327b8c1" providerId="LiveId" clId="{91A1BB68-2383-4F19-AF16-0BE879ACB039}" dt="2026-06-29T10:16:33" v="781" actId="13926"/>
          <ac:spMkLst>
            <pc:docMk/>
            <pc:sldMk cId="2372833233" sldId="300"/>
            <ac:spMk id="6" creationId="{E5B491E2-30E5-A1A1-657B-9820364AF9E4}"/>
          </ac:spMkLst>
        </pc:spChg>
      </pc:sldChg>
      <pc:sldChg chg="addSp modSp mod ord">
        <pc:chgData name="Darcey Gillie" userId="2bfb7cbad327b8c1" providerId="LiveId" clId="{91A1BB68-2383-4F19-AF16-0BE879ACB039}" dt="2026-06-29T10:12:50.932" v="753"/>
        <pc:sldMkLst>
          <pc:docMk/>
          <pc:sldMk cId="2378466463" sldId="302"/>
        </pc:sldMkLst>
        <pc:spChg chg="mod">
          <ac:chgData name="Darcey Gillie" userId="2bfb7cbad327b8c1" providerId="LiveId" clId="{91A1BB68-2383-4F19-AF16-0BE879ACB039}" dt="2026-06-29T09:23:22.861" v="617" actId="1035"/>
          <ac:spMkLst>
            <pc:docMk/>
            <pc:sldMk cId="2378466463" sldId="302"/>
            <ac:spMk id="2" creationId="{B9CB478E-90BF-3589-DEE6-721FF8ACE866}"/>
          </ac:spMkLst>
        </pc:spChg>
        <pc:spChg chg="add mod">
          <ac:chgData name="Darcey Gillie" userId="2bfb7cbad327b8c1" providerId="LiveId" clId="{91A1BB68-2383-4F19-AF16-0BE879ACB039}" dt="2026-06-29T09:23:18.321" v="613" actId="255"/>
          <ac:spMkLst>
            <pc:docMk/>
            <pc:sldMk cId="2378466463" sldId="302"/>
            <ac:spMk id="3" creationId="{6E36C199-BFAC-5098-DCF8-37A306BBA40B}"/>
          </ac:spMkLst>
        </pc:spChg>
      </pc:sldChg>
      <pc:sldChg chg="addSp modSp mod">
        <pc:chgData name="Darcey Gillie" userId="2bfb7cbad327b8c1" providerId="LiveId" clId="{91A1BB68-2383-4F19-AF16-0BE879ACB039}" dt="2026-06-29T09:27:37.217" v="691" actId="20577"/>
        <pc:sldMkLst>
          <pc:docMk/>
          <pc:sldMk cId="3560580097" sldId="308"/>
        </pc:sldMkLst>
        <pc:spChg chg="mod">
          <ac:chgData name="Darcey Gillie" userId="2bfb7cbad327b8c1" providerId="LiveId" clId="{91A1BB68-2383-4F19-AF16-0BE879ACB039}" dt="2026-06-29T09:27:08.211" v="681" actId="1076"/>
          <ac:spMkLst>
            <pc:docMk/>
            <pc:sldMk cId="3560580097" sldId="308"/>
            <ac:spMk id="3" creationId="{3363EE7D-127D-FEB6-77F7-89E1D7FEFF9A}"/>
          </ac:spMkLst>
        </pc:spChg>
        <pc:spChg chg="add mod">
          <ac:chgData name="Darcey Gillie" userId="2bfb7cbad327b8c1" providerId="LiveId" clId="{91A1BB68-2383-4F19-AF16-0BE879ACB039}" dt="2026-06-29T09:27:37.217" v="691" actId="20577"/>
          <ac:spMkLst>
            <pc:docMk/>
            <pc:sldMk cId="3560580097" sldId="308"/>
            <ac:spMk id="4" creationId="{EE13C720-EA97-22FC-3B1D-662968406CBA}"/>
          </ac:spMkLst>
        </pc:spChg>
        <pc:spChg chg="mod">
          <ac:chgData name="Darcey Gillie" userId="2bfb7cbad327b8c1" providerId="LiveId" clId="{91A1BB68-2383-4F19-AF16-0BE879ACB039}" dt="2026-06-29T09:26:36.344" v="673" actId="1076"/>
          <ac:spMkLst>
            <pc:docMk/>
            <pc:sldMk cId="3560580097" sldId="308"/>
            <ac:spMk id="5" creationId="{04939FC7-DFE5-7B04-213E-D2DACB3975C1}"/>
          </ac:spMkLst>
        </pc:spChg>
      </pc:sldChg>
      <pc:sldChg chg="modSp mod">
        <pc:chgData name="Darcey Gillie" userId="2bfb7cbad327b8c1" providerId="LiveId" clId="{91A1BB68-2383-4F19-AF16-0BE879ACB039}" dt="2026-07-17T07:38:01.803" v="1819" actId="20577"/>
        <pc:sldMkLst>
          <pc:docMk/>
          <pc:sldMk cId="964593005" sldId="312"/>
        </pc:sldMkLst>
        <pc:spChg chg="mod">
          <ac:chgData name="Darcey Gillie" userId="2bfb7cbad327b8c1" providerId="LiveId" clId="{91A1BB68-2383-4F19-AF16-0BE879ACB039}" dt="2026-07-17T07:38:01.803" v="1819" actId="20577"/>
          <ac:spMkLst>
            <pc:docMk/>
            <pc:sldMk cId="964593005" sldId="312"/>
            <ac:spMk id="3" creationId="{FFB2EDEC-57DE-52BC-E6AC-FFAF7E5F7466}"/>
          </ac:spMkLst>
        </pc:spChg>
      </pc:sldChg>
      <pc:sldChg chg="addSp delSp modSp mod">
        <pc:chgData name="Darcey Gillie" userId="2bfb7cbad327b8c1" providerId="LiveId" clId="{91A1BB68-2383-4F19-AF16-0BE879ACB039}" dt="2026-07-17T07:49:57.189" v="1966" actId="22"/>
        <pc:sldMkLst>
          <pc:docMk/>
          <pc:sldMk cId="1369423796" sldId="316"/>
        </pc:sldMkLst>
        <pc:spChg chg="add del">
          <ac:chgData name="Darcey Gillie" userId="2bfb7cbad327b8c1" providerId="LiveId" clId="{91A1BB68-2383-4F19-AF16-0BE879ACB039}" dt="2026-07-17T07:49:57.189" v="1966" actId="22"/>
          <ac:spMkLst>
            <pc:docMk/>
            <pc:sldMk cId="1369423796" sldId="316"/>
            <ac:spMk id="4" creationId="{E6D84C93-E0BB-3DB8-9264-6532FA525839}"/>
          </ac:spMkLst>
        </pc:spChg>
        <pc:graphicFrameChg chg="mod">
          <ac:chgData name="Darcey Gillie" userId="2bfb7cbad327b8c1" providerId="LiveId" clId="{91A1BB68-2383-4F19-AF16-0BE879ACB039}" dt="2026-07-17T07:38:21.211" v="1834" actId="1035"/>
          <ac:graphicFrameMkLst>
            <pc:docMk/>
            <pc:sldMk cId="1369423796" sldId="316"/>
            <ac:graphicFrameMk id="6" creationId="{ACE5B70E-580D-F265-33B8-C0AC8003BB15}"/>
          </ac:graphicFrameMkLst>
        </pc:graphicFrameChg>
      </pc:sldChg>
      <pc:sldChg chg="modSp mod">
        <pc:chgData name="Darcey Gillie" userId="2bfb7cbad327b8c1" providerId="LiveId" clId="{91A1BB68-2383-4F19-AF16-0BE879ACB039}" dt="2026-06-29T12:36:52.018" v="1033" actId="20577"/>
        <pc:sldMkLst>
          <pc:docMk/>
          <pc:sldMk cId="2742256662" sldId="317"/>
        </pc:sldMkLst>
        <pc:spChg chg="mod">
          <ac:chgData name="Darcey Gillie" userId="2bfb7cbad327b8c1" providerId="LiveId" clId="{91A1BB68-2383-4F19-AF16-0BE879ACB039}" dt="2026-06-29T12:36:52.018" v="1033" actId="20577"/>
          <ac:spMkLst>
            <pc:docMk/>
            <pc:sldMk cId="2742256662" sldId="317"/>
            <ac:spMk id="4" creationId="{80EE72A9-2DE1-6DE9-B7FB-85348BF4304A}"/>
          </ac:spMkLst>
        </pc:spChg>
      </pc:sldChg>
      <pc:sldChg chg="addSp delSp modSp mod">
        <pc:chgData name="Darcey Gillie" userId="2bfb7cbad327b8c1" providerId="LiveId" clId="{91A1BB68-2383-4F19-AF16-0BE879ACB039}" dt="2026-07-17T07:39:35.970" v="1840" actId="1076"/>
        <pc:sldMkLst>
          <pc:docMk/>
          <pc:sldMk cId="3588805975" sldId="318"/>
        </pc:sldMkLst>
        <pc:spChg chg="mod">
          <ac:chgData name="Darcey Gillie" userId="2bfb7cbad327b8c1" providerId="LiveId" clId="{91A1BB68-2383-4F19-AF16-0BE879ACB039}" dt="2026-06-29T09:31:06.850" v="735" actId="13926"/>
          <ac:spMkLst>
            <pc:docMk/>
            <pc:sldMk cId="3588805975" sldId="318"/>
            <ac:spMk id="2" creationId="{09C3E06D-D24D-B757-55FE-0195A3FE5F29}"/>
          </ac:spMkLst>
        </pc:spChg>
        <pc:spChg chg="mod">
          <ac:chgData name="Darcey Gillie" userId="2bfb7cbad327b8c1" providerId="LiveId" clId="{91A1BB68-2383-4F19-AF16-0BE879ACB039}" dt="2026-07-17T07:39:35.970" v="1840" actId="1076"/>
          <ac:spMkLst>
            <pc:docMk/>
            <pc:sldMk cId="3588805975" sldId="318"/>
            <ac:spMk id="4" creationId="{53BC4C34-1732-4872-2671-FC0167E40FE8}"/>
          </ac:spMkLst>
        </pc:spChg>
        <pc:spChg chg="add">
          <ac:chgData name="Darcey Gillie" userId="2bfb7cbad327b8c1" providerId="LiveId" clId="{91A1BB68-2383-4F19-AF16-0BE879ACB039}" dt="2026-06-29T09:29:57.770" v="699" actId="26606"/>
          <ac:spMkLst>
            <pc:docMk/>
            <pc:sldMk cId="3588805975" sldId="318"/>
            <ac:spMk id="50" creationId="{FAAE2DA9-9BAF-4D46-BC97-20425C5321FD}"/>
          </ac:spMkLst>
        </pc:spChg>
        <pc:spChg chg="add">
          <ac:chgData name="Darcey Gillie" userId="2bfb7cbad327b8c1" providerId="LiveId" clId="{91A1BB68-2383-4F19-AF16-0BE879ACB039}" dt="2026-06-29T09:29:57.770" v="699" actId="26606"/>
          <ac:spMkLst>
            <pc:docMk/>
            <pc:sldMk cId="3588805975" sldId="318"/>
            <ac:spMk id="52" creationId="{42D2C6CA-56BB-4A08-A1E2-342F83955EDB}"/>
          </ac:spMkLst>
        </pc:spChg>
        <pc:spChg chg="add">
          <ac:chgData name="Darcey Gillie" userId="2bfb7cbad327b8c1" providerId="LiveId" clId="{91A1BB68-2383-4F19-AF16-0BE879ACB039}" dt="2026-06-29T09:29:57.770" v="699" actId="26606"/>
          <ac:spMkLst>
            <pc:docMk/>
            <pc:sldMk cId="3588805975" sldId="318"/>
            <ac:spMk id="56" creationId="{881A9CD8-5D8E-48DD-B6AE-196C15A2167F}"/>
          </ac:spMkLst>
        </pc:spChg>
        <pc:spChg chg="add">
          <ac:chgData name="Darcey Gillie" userId="2bfb7cbad327b8c1" providerId="LiveId" clId="{91A1BB68-2383-4F19-AF16-0BE879ACB039}" dt="2026-06-29T09:29:57.770" v="699" actId="26606"/>
          <ac:spMkLst>
            <pc:docMk/>
            <pc:sldMk cId="3588805975" sldId="318"/>
            <ac:spMk id="58" creationId="{4D4029AB-A2F8-4F5D-BC7C-A0F1F66599B9}"/>
          </ac:spMkLst>
        </pc:spChg>
      </pc:sldChg>
      <pc:sldChg chg="modSp mod">
        <pc:chgData name="Darcey Gillie" userId="2bfb7cbad327b8c1" providerId="LiveId" clId="{91A1BB68-2383-4F19-AF16-0BE879ACB039}" dt="2026-06-29T12:38:58.937" v="1153" actId="20577"/>
        <pc:sldMkLst>
          <pc:docMk/>
          <pc:sldMk cId="1183570778" sldId="320"/>
        </pc:sldMkLst>
        <pc:spChg chg="mod">
          <ac:chgData name="Darcey Gillie" userId="2bfb7cbad327b8c1" providerId="LiveId" clId="{91A1BB68-2383-4F19-AF16-0BE879ACB039}" dt="2026-06-29T12:38:58.937" v="1153" actId="20577"/>
          <ac:spMkLst>
            <pc:docMk/>
            <pc:sldMk cId="1183570778" sldId="320"/>
            <ac:spMk id="10" creationId="{DC5FAE93-AED3-E522-1A71-F80DE2657715}"/>
          </ac:spMkLst>
        </pc:spChg>
      </pc:sldChg>
      <pc:sldChg chg="modSp mod">
        <pc:chgData name="Darcey Gillie" userId="2bfb7cbad327b8c1" providerId="LiveId" clId="{91A1BB68-2383-4F19-AF16-0BE879ACB039}" dt="2026-06-29T09:24:05.904" v="621" actId="255"/>
        <pc:sldMkLst>
          <pc:docMk/>
          <pc:sldMk cId="1802266103" sldId="321"/>
        </pc:sldMkLst>
        <pc:spChg chg="mod">
          <ac:chgData name="Darcey Gillie" userId="2bfb7cbad327b8c1" providerId="LiveId" clId="{91A1BB68-2383-4F19-AF16-0BE879ACB039}" dt="2026-06-29T09:24:05.904" v="621" actId="255"/>
          <ac:spMkLst>
            <pc:docMk/>
            <pc:sldMk cId="1802266103" sldId="321"/>
            <ac:spMk id="3" creationId="{9F6D3E4C-7F06-2CC5-1CFC-A78017B3C815}"/>
          </ac:spMkLst>
        </pc:spChg>
      </pc:sldChg>
      <pc:sldChg chg="modSp mod">
        <pc:chgData name="Darcey Gillie" userId="2bfb7cbad327b8c1" providerId="LiveId" clId="{91A1BB68-2383-4F19-AF16-0BE879ACB039}" dt="2026-07-17T07:36:29.655" v="1798" actId="255"/>
        <pc:sldMkLst>
          <pc:docMk/>
          <pc:sldMk cId="1862396858" sldId="325"/>
        </pc:sldMkLst>
        <pc:spChg chg="mod">
          <ac:chgData name="Darcey Gillie" userId="2bfb7cbad327b8c1" providerId="LiveId" clId="{91A1BB68-2383-4F19-AF16-0BE879ACB039}" dt="2026-07-17T07:36:29.655" v="1798" actId="255"/>
          <ac:spMkLst>
            <pc:docMk/>
            <pc:sldMk cId="1862396858" sldId="325"/>
            <ac:spMk id="10" creationId="{33BA9C11-3E22-1E29-6FE8-EF5530C6A2B1}"/>
          </ac:spMkLst>
        </pc:spChg>
      </pc:sldChg>
      <pc:sldChg chg="addSp delSp modSp mod">
        <pc:chgData name="Darcey Gillie" userId="2bfb7cbad327b8c1" providerId="LiveId" clId="{91A1BB68-2383-4F19-AF16-0BE879ACB039}" dt="2026-07-17T07:29:56.758" v="1238" actId="14100"/>
        <pc:sldMkLst>
          <pc:docMk/>
          <pc:sldMk cId="1202617586" sldId="327"/>
        </pc:sldMkLst>
        <pc:spChg chg="mod">
          <ac:chgData name="Darcey Gillie" userId="2bfb7cbad327b8c1" providerId="LiveId" clId="{91A1BB68-2383-4F19-AF16-0BE879ACB039}" dt="2026-07-17T07:23:05.979" v="1168" actId="1076"/>
          <ac:spMkLst>
            <pc:docMk/>
            <pc:sldMk cId="1202617586" sldId="327"/>
            <ac:spMk id="2" creationId="{A6BA3FA4-5819-1F91-477B-F31587266855}"/>
          </ac:spMkLst>
        </pc:spChg>
        <pc:spChg chg="del mod">
          <ac:chgData name="Darcey Gillie" userId="2bfb7cbad327b8c1" providerId="LiveId" clId="{91A1BB68-2383-4F19-AF16-0BE879ACB039}" dt="2026-07-17T07:21:47.221" v="1160" actId="478"/>
          <ac:spMkLst>
            <pc:docMk/>
            <pc:sldMk cId="1202617586" sldId="327"/>
            <ac:spMk id="3" creationId="{30E4BEB5-7432-BC32-5795-E0AC50FCC7BD}"/>
          </ac:spMkLst>
        </pc:spChg>
        <pc:spChg chg="add mod">
          <ac:chgData name="Darcey Gillie" userId="2bfb7cbad327b8c1" providerId="LiveId" clId="{91A1BB68-2383-4F19-AF16-0BE879ACB039}" dt="2026-07-17T07:29:56.758" v="1238" actId="14100"/>
          <ac:spMkLst>
            <pc:docMk/>
            <pc:sldMk cId="1202617586" sldId="327"/>
            <ac:spMk id="5" creationId="{FF7BCB55-A1F6-91CA-B5EC-0EF5822CD816}"/>
          </ac:spMkLst>
        </pc:spChg>
      </pc:sldChg>
      <pc:sldChg chg="addSp delSp modSp new mod setBg">
        <pc:chgData name="Darcey Gillie" userId="2bfb7cbad327b8c1" providerId="LiveId" clId="{91A1BB68-2383-4F19-AF16-0BE879ACB039}" dt="2026-06-29T09:29:33.156" v="698" actId="26606"/>
        <pc:sldMkLst>
          <pc:docMk/>
          <pc:sldMk cId="3380182606" sldId="328"/>
        </pc:sldMkLst>
        <pc:spChg chg="add">
          <ac:chgData name="Darcey Gillie" userId="2bfb7cbad327b8c1" providerId="LiveId" clId="{91A1BB68-2383-4F19-AF16-0BE879ACB039}" dt="2026-06-29T09:29:33.156" v="698" actId="26606"/>
          <ac:spMkLst>
            <pc:docMk/>
            <pc:sldMk cId="3380182606" sldId="328"/>
            <ac:spMk id="16" creationId="{D9F6AA32-13C2-415E-B4CB-5A6D2336AC4C}"/>
          </ac:spMkLst>
        </pc:spChg>
        <pc:picChg chg="add mod">
          <ac:chgData name="Darcey Gillie" userId="2bfb7cbad327b8c1" providerId="LiveId" clId="{91A1BB68-2383-4F19-AF16-0BE879ACB039}" dt="2026-06-29T09:29:33.156" v="698" actId="26606"/>
          <ac:picMkLst>
            <pc:docMk/>
            <pc:sldMk cId="3380182606" sldId="328"/>
            <ac:picMk id="5" creationId="{DD5B0B23-DAA4-FF72-5374-5BA67DE83917}"/>
          </ac:picMkLst>
        </pc:picChg>
      </pc:sldChg>
      <pc:sldChg chg="addSp delSp modSp add mod">
        <pc:chgData name="Darcey Gillie" userId="2bfb7cbad327b8c1" providerId="LiveId" clId="{91A1BB68-2383-4F19-AF16-0BE879ACB039}" dt="2026-07-17T07:29:48.460" v="1237" actId="14100"/>
        <pc:sldMkLst>
          <pc:docMk/>
          <pc:sldMk cId="1381176713" sldId="329"/>
        </pc:sldMkLst>
        <pc:spChg chg="del">
          <ac:chgData name="Darcey Gillie" userId="2bfb7cbad327b8c1" providerId="LiveId" clId="{91A1BB68-2383-4F19-AF16-0BE879ACB039}" dt="2026-07-17T07:23:27.064" v="1172" actId="478"/>
          <ac:spMkLst>
            <pc:docMk/>
            <pc:sldMk cId="1381176713" sldId="329"/>
            <ac:spMk id="2" creationId="{C3F9F301-FE1B-F20F-8D43-AEE84B293FA9}"/>
          </ac:spMkLst>
        </pc:spChg>
        <pc:spChg chg="add del mod">
          <ac:chgData name="Darcey Gillie" userId="2bfb7cbad327b8c1" providerId="LiveId" clId="{91A1BB68-2383-4F19-AF16-0BE879ACB039}" dt="2026-07-17T07:23:29.082" v="1173" actId="478"/>
          <ac:spMkLst>
            <pc:docMk/>
            <pc:sldMk cId="1381176713" sldId="329"/>
            <ac:spMk id="4" creationId="{CF51359A-108F-FE56-8CFD-36B6E5B53E06}"/>
          </ac:spMkLst>
        </pc:spChg>
        <pc:spChg chg="mod">
          <ac:chgData name="Darcey Gillie" userId="2bfb7cbad327b8c1" providerId="LiveId" clId="{91A1BB68-2383-4F19-AF16-0BE879ACB039}" dt="2026-07-17T07:29:48.460" v="1237" actId="14100"/>
          <ac:spMkLst>
            <pc:docMk/>
            <pc:sldMk cId="1381176713" sldId="329"/>
            <ac:spMk id="5" creationId="{4396D947-8E9F-8E9C-48BD-65B642A66228}"/>
          </ac:spMkLst>
        </pc:spChg>
      </pc:sldChg>
      <pc:sldChg chg="addSp modSp new del mod setBg">
        <pc:chgData name="Darcey Gillie" userId="2bfb7cbad327b8c1" providerId="LiveId" clId="{91A1BB68-2383-4F19-AF16-0BE879ACB039}" dt="2026-07-17T07:40:39.276" v="1841" actId="2696"/>
        <pc:sldMkLst>
          <pc:docMk/>
          <pc:sldMk cId="2745951198" sldId="330"/>
        </pc:sldMkLst>
        <pc:spChg chg="add mod">
          <ac:chgData name="Darcey Gillie" userId="2bfb7cbad327b8c1" providerId="LiveId" clId="{91A1BB68-2383-4F19-AF16-0BE879ACB039}" dt="2026-07-17T07:33:43.135" v="1634" actId="20577"/>
          <ac:spMkLst>
            <pc:docMk/>
            <pc:sldMk cId="2745951198" sldId="330"/>
            <ac:spMk id="2" creationId="{5E2FDF2D-FC51-1B85-1627-AD4F648B3387}"/>
          </ac:spMkLst>
        </pc:spChg>
        <pc:spChg chg="add mod">
          <ac:chgData name="Darcey Gillie" userId="2bfb7cbad327b8c1" providerId="LiveId" clId="{91A1BB68-2383-4F19-AF16-0BE879ACB039}" dt="2026-07-17T07:34:36.144" v="1734" actId="20577"/>
          <ac:spMkLst>
            <pc:docMk/>
            <pc:sldMk cId="2745951198" sldId="330"/>
            <ac:spMk id="4" creationId="{0A5C97C2-B8EE-AA1B-B1E3-2AD56CF3AE29}"/>
          </ac:spMkLst>
        </pc:spChg>
      </pc:sldChg>
      <pc:sldChg chg="add setBg">
        <pc:chgData name="Darcey Gillie" userId="2bfb7cbad327b8c1" providerId="LiveId" clId="{91A1BB68-2383-4F19-AF16-0BE879ACB039}" dt="2026-07-17T07:40:49.103" v="1842"/>
        <pc:sldMkLst>
          <pc:docMk/>
          <pc:sldMk cId="3943040851" sldId="330"/>
        </pc:sldMkLst>
      </pc:sldChg>
      <pc:sldChg chg="addSp delSp modSp add mod setBg">
        <pc:chgData name="Darcey Gillie" userId="2bfb7cbad327b8c1" providerId="LiveId" clId="{91A1BB68-2383-4F19-AF16-0BE879ACB039}" dt="2026-07-17T08:31:58.022" v="3046" actId="114"/>
        <pc:sldMkLst>
          <pc:docMk/>
          <pc:sldMk cId="91773629" sldId="331"/>
        </pc:sldMkLst>
        <pc:spChg chg="add mod">
          <ac:chgData name="Darcey Gillie" userId="2bfb7cbad327b8c1" providerId="LiveId" clId="{91A1BB68-2383-4F19-AF16-0BE879ACB039}" dt="2026-07-17T08:04:41.018" v="2958" actId="1076"/>
          <ac:spMkLst>
            <pc:docMk/>
            <pc:sldMk cId="91773629" sldId="331"/>
            <ac:spMk id="4" creationId="{8F118EFB-11F4-F789-C6FB-E2B0F26523FD}"/>
          </ac:spMkLst>
        </pc:spChg>
        <pc:spChg chg="mod">
          <ac:chgData name="Darcey Gillie" userId="2bfb7cbad327b8c1" providerId="LiveId" clId="{91A1BB68-2383-4F19-AF16-0BE879ACB039}" dt="2026-07-17T08:31:58.022" v="3046" actId="114"/>
          <ac:spMkLst>
            <pc:docMk/>
            <pc:sldMk cId="91773629" sldId="331"/>
            <ac:spMk id="5" creationId="{34261654-3A75-F0B8-6F29-5154FDFDA53A}"/>
          </ac:spMkLst>
        </pc:spChg>
        <pc:picChg chg="mod">
          <ac:chgData name="Darcey Gillie" userId="2bfb7cbad327b8c1" providerId="LiveId" clId="{91A1BB68-2383-4F19-AF16-0BE879ACB039}" dt="2026-07-17T08:31:19.647" v="3033" actId="1076"/>
          <ac:picMkLst>
            <pc:docMk/>
            <pc:sldMk cId="91773629" sldId="331"/>
            <ac:picMk id="3" creationId="{A141C581-4E93-F530-DDE8-C175CA048DFC}"/>
          </ac:picMkLst>
        </pc:picChg>
        <pc:picChg chg="add del mod">
          <ac:chgData name="Darcey Gillie" userId="2bfb7cbad327b8c1" providerId="LiveId" clId="{91A1BB68-2383-4F19-AF16-0BE879ACB039}" dt="2026-07-17T08:05:37.111" v="2965" actId="478"/>
          <ac:picMkLst>
            <pc:docMk/>
            <pc:sldMk cId="91773629" sldId="331"/>
            <ac:picMk id="6" creationId="{F19AF7B8-DE58-8C8E-E85D-B6CBE6CC8B18}"/>
          </ac:picMkLst>
        </pc:picChg>
        <pc:picChg chg="add mod">
          <ac:chgData name="Darcey Gillie" userId="2bfb7cbad327b8c1" providerId="LiveId" clId="{91A1BB68-2383-4F19-AF16-0BE879ACB039}" dt="2026-07-17T08:10:05.372" v="3032" actId="1038"/>
          <ac:picMkLst>
            <pc:docMk/>
            <pc:sldMk cId="91773629" sldId="331"/>
            <ac:picMk id="7" creationId="{3C719D18-1903-ED61-8993-8ADA25583B9E}"/>
          </ac:picMkLst>
        </pc:picChg>
        <pc:picChg chg="add del">
          <ac:chgData name="Darcey Gillie" userId="2bfb7cbad327b8c1" providerId="LiveId" clId="{91A1BB68-2383-4F19-AF16-0BE879ACB039}" dt="2026-07-17T08:06:09.691" v="2968" actId="478"/>
          <ac:picMkLst>
            <pc:docMk/>
            <pc:sldMk cId="91773629" sldId="331"/>
            <ac:picMk id="8" creationId="{78A64D8E-6FB5-6575-98E6-243C1FB0C76F}"/>
          </ac:picMkLst>
        </pc:picChg>
        <pc:picChg chg="add del">
          <ac:chgData name="Darcey Gillie" userId="2bfb7cbad327b8c1" providerId="LiveId" clId="{91A1BB68-2383-4F19-AF16-0BE879ACB039}" dt="2026-07-17T08:06:22.180" v="2971" actId="478"/>
          <ac:picMkLst>
            <pc:docMk/>
            <pc:sldMk cId="91773629" sldId="331"/>
            <ac:picMk id="9" creationId="{0706E6B9-79DB-FF06-ECB8-4506E26027A2}"/>
          </ac:picMkLst>
        </pc:picChg>
        <pc:picChg chg="add del mod">
          <ac:chgData name="Darcey Gillie" userId="2bfb7cbad327b8c1" providerId="LiveId" clId="{91A1BB68-2383-4F19-AF16-0BE879ACB039}" dt="2026-07-17T08:08:28.203" v="2999" actId="478"/>
          <ac:picMkLst>
            <pc:docMk/>
            <pc:sldMk cId="91773629" sldId="331"/>
            <ac:picMk id="10" creationId="{6EDE5366-B859-C126-C37B-D6EDDF3F343F}"/>
          </ac:picMkLst>
        </pc:picChg>
        <pc:picChg chg="add del">
          <ac:chgData name="Darcey Gillie" userId="2bfb7cbad327b8c1" providerId="LiveId" clId="{91A1BB68-2383-4F19-AF16-0BE879ACB039}" dt="2026-07-17T08:07:32.594" v="2981" actId="478"/>
          <ac:picMkLst>
            <pc:docMk/>
            <pc:sldMk cId="91773629" sldId="331"/>
            <ac:picMk id="11" creationId="{BE0044DF-F734-45E6-5D0B-881CBDECC698}"/>
          </ac:picMkLst>
        </pc:picChg>
        <pc:picChg chg="add mod">
          <ac:chgData name="Darcey Gillie" userId="2bfb7cbad327b8c1" providerId="LiveId" clId="{91A1BB68-2383-4F19-AF16-0BE879ACB039}" dt="2026-07-17T08:10:05.372" v="3032" actId="1038"/>
          <ac:picMkLst>
            <pc:docMk/>
            <pc:sldMk cId="91773629" sldId="331"/>
            <ac:picMk id="12" creationId="{4B1222EA-725A-CEA4-0D40-F41FD2F12689}"/>
          </ac:picMkLst>
        </pc:picChg>
        <pc:picChg chg="add mod">
          <ac:chgData name="Darcey Gillie" userId="2bfb7cbad327b8c1" providerId="LiveId" clId="{91A1BB68-2383-4F19-AF16-0BE879ACB039}" dt="2026-07-17T08:10:05.372" v="3032" actId="1038"/>
          <ac:picMkLst>
            <pc:docMk/>
            <pc:sldMk cId="91773629" sldId="331"/>
            <ac:picMk id="13" creationId="{6A829CB1-E92B-01DE-5484-3849144AE25E}"/>
          </ac:picMkLst>
        </pc:picChg>
        <pc:picChg chg="add del mod modCrop">
          <ac:chgData name="Darcey Gillie" userId="2bfb7cbad327b8c1" providerId="LiveId" clId="{91A1BB68-2383-4F19-AF16-0BE879ACB039}" dt="2026-07-17T08:09:23.078" v="3018" actId="478"/>
          <ac:picMkLst>
            <pc:docMk/>
            <pc:sldMk cId="91773629" sldId="331"/>
            <ac:picMk id="14" creationId="{0C48C052-0001-DB3D-A8DA-3C0E1B21BB76}"/>
          </ac:picMkLst>
        </pc:picChg>
        <pc:picChg chg="add del">
          <ac:chgData name="Darcey Gillie" userId="2bfb7cbad327b8c1" providerId="LiveId" clId="{91A1BB68-2383-4F19-AF16-0BE879ACB039}" dt="2026-07-17T08:09:39.593" v="3021" actId="22"/>
          <ac:picMkLst>
            <pc:docMk/>
            <pc:sldMk cId="91773629" sldId="331"/>
            <ac:picMk id="15" creationId="{9EBBCFD0-323F-F477-EF1E-B589220021EC}"/>
          </ac:picMkLst>
        </pc:picChg>
        <pc:picChg chg="add mod">
          <ac:chgData name="Darcey Gillie" userId="2bfb7cbad327b8c1" providerId="LiveId" clId="{91A1BB68-2383-4F19-AF16-0BE879ACB039}" dt="2026-07-17T08:10:05.372" v="3032" actId="1038"/>
          <ac:picMkLst>
            <pc:docMk/>
            <pc:sldMk cId="91773629" sldId="331"/>
            <ac:picMk id="16" creationId="{60A4EFC6-830B-3811-4891-070B75A67880}"/>
          </ac:picMkLst>
        </pc:picChg>
      </pc:sldChg>
      <pc:sldChg chg="addSp modSp new del mod">
        <pc:chgData name="Darcey Gillie" userId="2bfb7cbad327b8c1" providerId="LiveId" clId="{91A1BB68-2383-4F19-AF16-0BE879ACB039}" dt="2026-07-17T07:59:19.640" v="2569" actId="2696"/>
        <pc:sldMkLst>
          <pc:docMk/>
          <pc:sldMk cId="4246735655" sldId="331"/>
        </pc:sldMkLst>
        <pc:spChg chg="add mod">
          <ac:chgData name="Darcey Gillie" userId="2bfb7cbad327b8c1" providerId="LiveId" clId="{91A1BB68-2383-4F19-AF16-0BE879ACB039}" dt="2026-07-17T07:44:17.035" v="1915" actId="1076"/>
          <ac:spMkLst>
            <pc:docMk/>
            <pc:sldMk cId="4246735655" sldId="331"/>
            <ac:spMk id="5" creationId="{34261654-3A75-F0B8-6F29-5154FDFDA53A}"/>
          </ac:spMkLst>
        </pc:spChg>
        <pc:picChg chg="add mod">
          <ac:chgData name="Darcey Gillie" userId="2bfb7cbad327b8c1" providerId="LiveId" clId="{91A1BB68-2383-4F19-AF16-0BE879ACB039}" dt="2026-07-17T07:44:22.867" v="1916" actId="1076"/>
          <ac:picMkLst>
            <pc:docMk/>
            <pc:sldMk cId="4246735655" sldId="331"/>
            <ac:picMk id="3" creationId="{A141C581-4E93-F530-DDE8-C175CA048DFC}"/>
          </ac:picMkLst>
        </pc:picChg>
      </pc:sldChg>
      <pc:sldChg chg="modSp add mod setBg">
        <pc:chgData name="Darcey Gillie" userId="2bfb7cbad327b8c1" providerId="LiveId" clId="{91A1BB68-2383-4F19-AF16-0BE879ACB039}" dt="2026-07-17T07:47:13.792" v="1964" actId="1076"/>
        <pc:sldMkLst>
          <pc:docMk/>
          <pc:sldMk cId="1813855250" sldId="332"/>
        </pc:sldMkLst>
        <pc:spChg chg="mod">
          <ac:chgData name="Darcey Gillie" userId="2bfb7cbad327b8c1" providerId="LiveId" clId="{91A1BB68-2383-4F19-AF16-0BE879ACB039}" dt="2026-07-17T07:47:13.792" v="1964" actId="1076"/>
          <ac:spMkLst>
            <pc:docMk/>
            <pc:sldMk cId="1813855250" sldId="332"/>
            <ac:spMk id="3" creationId="{D721F256-D31F-0E1A-6990-289B31228782}"/>
          </ac:spMkLst>
        </pc:spChg>
        <pc:spChg chg="mod">
          <ac:chgData name="Darcey Gillie" userId="2bfb7cbad327b8c1" providerId="LiveId" clId="{91A1BB68-2383-4F19-AF16-0BE879ACB039}" dt="2026-07-17T07:47:05.540" v="1963" actId="20577"/>
          <ac:spMkLst>
            <pc:docMk/>
            <pc:sldMk cId="1813855250" sldId="332"/>
            <ac:spMk id="6" creationId="{A1122836-3BF0-8669-43D7-CDD6FA310957}"/>
          </ac:spMkLst>
        </pc:spChg>
      </pc:sldChg>
      <pc:sldChg chg="add del">
        <pc:chgData name="Darcey Gillie" userId="2bfb7cbad327b8c1" providerId="LiveId" clId="{91A1BB68-2383-4F19-AF16-0BE879ACB039}" dt="2026-07-17T07:46:08.569" v="1918" actId="2696"/>
        <pc:sldMkLst>
          <pc:docMk/>
          <pc:sldMk cId="3922120271" sldId="332"/>
        </pc:sldMkLst>
      </pc:sldChg>
      <pc:sldChg chg="modSp add mod setBg">
        <pc:chgData name="Darcey Gillie" userId="2bfb7cbad327b8c1" providerId="LiveId" clId="{91A1BB68-2383-4F19-AF16-0BE879ACB039}" dt="2026-07-17T07:55:15.112" v="2440" actId="20577"/>
        <pc:sldMkLst>
          <pc:docMk/>
          <pc:sldMk cId="2011702245" sldId="333"/>
        </pc:sldMkLst>
        <pc:spChg chg="mod">
          <ac:chgData name="Darcey Gillie" userId="2bfb7cbad327b8c1" providerId="LiveId" clId="{91A1BB68-2383-4F19-AF16-0BE879ACB039}" dt="2026-07-17T07:55:15.112" v="2440" actId="20577"/>
          <ac:spMkLst>
            <pc:docMk/>
            <pc:sldMk cId="2011702245" sldId="333"/>
            <ac:spMk id="6" creationId="{EEC56F7C-237B-FBD0-5585-A91753F04C2E}"/>
          </ac:spMkLst>
        </pc:spChg>
      </pc:sldChg>
      <pc:sldChg chg="add del">
        <pc:chgData name="Darcey Gillie" userId="2bfb7cbad327b8c1" providerId="LiveId" clId="{91A1BB68-2383-4F19-AF16-0BE879ACB039}" dt="2026-07-17T07:51:07.411" v="1971"/>
        <pc:sldMkLst>
          <pc:docMk/>
          <pc:sldMk cId="1813064285" sldId="334"/>
        </pc:sldMkLst>
      </pc:sldChg>
      <pc:sldChg chg="modSp add mod">
        <pc:chgData name="Darcey Gillie" userId="2bfb7cbad327b8c1" providerId="LiveId" clId="{91A1BB68-2383-4F19-AF16-0BE879ACB039}" dt="2026-07-17T07:57:39.245" v="2568" actId="27636"/>
        <pc:sldMkLst>
          <pc:docMk/>
          <pc:sldMk cId="2286900552" sldId="334"/>
        </pc:sldMkLst>
        <pc:spChg chg="mod">
          <ac:chgData name="Darcey Gillie" userId="2bfb7cbad327b8c1" providerId="LiveId" clId="{91A1BB68-2383-4F19-AF16-0BE879ACB039}" dt="2026-07-17T07:57:39.245" v="2568" actId="27636"/>
          <ac:spMkLst>
            <pc:docMk/>
            <pc:sldMk cId="2286900552" sldId="334"/>
            <ac:spMk id="6" creationId="{AC3699C5-8011-7326-6FE6-25174F3C3EA2}"/>
          </ac:spMkLst>
        </pc:spChg>
      </pc:sldChg>
      <pc:sldChg chg="add del">
        <pc:chgData name="Darcey Gillie" userId="2bfb7cbad327b8c1" providerId="LiveId" clId="{91A1BB68-2383-4F19-AF16-0BE879ACB039}" dt="2026-07-17T08:00:33.484" v="2572"/>
        <pc:sldMkLst>
          <pc:docMk/>
          <pc:sldMk cId="854871503" sldId="335"/>
        </pc:sldMkLst>
      </pc:sldChg>
      <pc:sldChg chg="addSp delSp modSp add mod">
        <pc:chgData name="Darcey Gillie" userId="2bfb7cbad327b8c1" providerId="LiveId" clId="{91A1BB68-2383-4F19-AF16-0BE879ACB039}" dt="2026-07-17T08:41:48.366" v="3193" actId="1037"/>
        <pc:sldMkLst>
          <pc:docMk/>
          <pc:sldMk cId="3302048177" sldId="335"/>
        </pc:sldMkLst>
        <pc:spChg chg="del mod">
          <ac:chgData name="Darcey Gillie" userId="2bfb7cbad327b8c1" providerId="LiveId" clId="{91A1BB68-2383-4F19-AF16-0BE879ACB039}" dt="2026-07-17T08:36:11.505" v="3106" actId="478"/>
          <ac:spMkLst>
            <pc:docMk/>
            <pc:sldMk cId="3302048177" sldId="335"/>
            <ac:spMk id="2" creationId="{2E666A9A-C455-CEA4-1FDB-2DA317B3B3FB}"/>
          </ac:spMkLst>
        </pc:spChg>
        <pc:spChg chg="del">
          <ac:chgData name="Darcey Gillie" userId="2bfb7cbad327b8c1" providerId="LiveId" clId="{91A1BB68-2383-4F19-AF16-0BE879ACB039}" dt="2026-07-17T08:36:13.804" v="3107" actId="478"/>
          <ac:spMkLst>
            <pc:docMk/>
            <pc:sldMk cId="3302048177" sldId="335"/>
            <ac:spMk id="4" creationId="{523431BA-8812-494D-2268-7F48202EC334}"/>
          </ac:spMkLst>
        </pc:spChg>
        <pc:grpChg chg="add del mod">
          <ac:chgData name="Darcey Gillie" userId="2bfb7cbad327b8c1" providerId="LiveId" clId="{91A1BB68-2383-4F19-AF16-0BE879ACB039}" dt="2026-07-17T08:41:24.319" v="3146" actId="165"/>
          <ac:grpSpMkLst>
            <pc:docMk/>
            <pc:sldMk cId="3302048177" sldId="335"/>
            <ac:grpSpMk id="11" creationId="{BB5A8B06-7B36-4DC3-6BE1-8AF39EF4CAE3}"/>
          </ac:grpSpMkLst>
        </pc:grpChg>
        <pc:graphicFrameChg chg="add del mod">
          <ac:chgData name="Darcey Gillie" userId="2bfb7cbad327b8c1" providerId="LiveId" clId="{91A1BB68-2383-4F19-AF16-0BE879ACB039}" dt="2026-07-17T08:37:07.671" v="3110" actId="478"/>
          <ac:graphicFrameMkLst>
            <pc:docMk/>
            <pc:sldMk cId="3302048177" sldId="335"/>
            <ac:graphicFrameMk id="3" creationId="{365A15F7-4A80-97F7-2177-0C45CEAA7059}"/>
          </ac:graphicFrameMkLst>
        </pc:graphicFrameChg>
        <pc:picChg chg="add mod topLvl">
          <ac:chgData name="Darcey Gillie" userId="2bfb7cbad327b8c1" providerId="LiveId" clId="{91A1BB68-2383-4F19-AF16-0BE879ACB039}" dt="2026-07-17T08:41:44.416" v="3182" actId="1038"/>
          <ac:picMkLst>
            <pc:docMk/>
            <pc:sldMk cId="3302048177" sldId="335"/>
            <ac:picMk id="6" creationId="{44FEBD30-5D4A-FC75-0177-84BB7A080885}"/>
          </ac:picMkLst>
        </pc:picChg>
        <pc:picChg chg="add mod topLvl">
          <ac:chgData name="Darcey Gillie" userId="2bfb7cbad327b8c1" providerId="LiveId" clId="{91A1BB68-2383-4F19-AF16-0BE879ACB039}" dt="2026-07-17T08:41:48.366" v="3193" actId="1037"/>
          <ac:picMkLst>
            <pc:docMk/>
            <pc:sldMk cId="3302048177" sldId="335"/>
            <ac:picMk id="8" creationId="{036C3CB7-B515-CCFF-9461-4F417795CA35}"/>
          </ac:picMkLst>
        </pc:picChg>
        <pc:picChg chg="add mod topLvl modCrop">
          <ac:chgData name="Darcey Gillie" userId="2bfb7cbad327b8c1" providerId="LiveId" clId="{91A1BB68-2383-4F19-AF16-0BE879ACB039}" dt="2026-07-17T08:41:38.598" v="3171" actId="1038"/>
          <ac:picMkLst>
            <pc:docMk/>
            <pc:sldMk cId="3302048177" sldId="335"/>
            <ac:picMk id="10" creationId="{DFFCD8FA-28AC-1A21-1420-C666564A69A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AF4CB65-788B-44B3-9DB4-85C1AA816405}" type="datetimeFigureOut">
              <a:rPr lang="en-GB" smtClean="0"/>
              <a:t>17/07/2026</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DF129B73-1016-40B8-A7F9-7AC83A30540E}" type="slidenum">
              <a:rPr lang="en-GB" smtClean="0"/>
              <a:t>‹#›</a:t>
            </a:fld>
            <a:endParaRPr lang="en-GB"/>
          </a:p>
        </p:txBody>
      </p:sp>
    </p:spTree>
    <p:extLst>
      <p:ext uri="{BB962C8B-B14F-4D97-AF65-F5344CB8AC3E}">
        <p14:creationId xmlns:p14="http://schemas.microsoft.com/office/powerpoint/2010/main" val="1088123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129B73-1016-40B8-A7F9-7AC83A30540E}" type="slidenum">
              <a:rPr lang="en-GB" smtClean="0"/>
              <a:t>1</a:t>
            </a:fld>
            <a:endParaRPr lang="en-GB"/>
          </a:p>
        </p:txBody>
      </p:sp>
    </p:spTree>
    <p:extLst>
      <p:ext uri="{BB962C8B-B14F-4D97-AF65-F5344CB8AC3E}">
        <p14:creationId xmlns:p14="http://schemas.microsoft.com/office/powerpoint/2010/main" val="2859286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UNTIDY</a:t>
            </a:r>
          </a:p>
        </p:txBody>
      </p:sp>
      <p:sp>
        <p:nvSpPr>
          <p:cNvPr id="4" name="Slide Number Placeholder 3"/>
          <p:cNvSpPr>
            <a:spLocks noGrp="1"/>
          </p:cNvSpPr>
          <p:nvPr>
            <p:ph type="sldNum" sz="quarter" idx="5"/>
          </p:nvPr>
        </p:nvSpPr>
        <p:spPr/>
        <p:txBody>
          <a:bodyPr/>
          <a:lstStyle/>
          <a:p>
            <a:fld id="{DF129B73-1016-40B8-A7F9-7AC83A30540E}" type="slidenum">
              <a:rPr lang="en-GB" smtClean="0"/>
              <a:t>12</a:t>
            </a:fld>
            <a:endParaRPr lang="en-GB"/>
          </a:p>
        </p:txBody>
      </p:sp>
    </p:spTree>
    <p:extLst>
      <p:ext uri="{BB962C8B-B14F-4D97-AF65-F5344CB8AC3E}">
        <p14:creationId xmlns:p14="http://schemas.microsoft.com/office/powerpoint/2010/main" val="1616862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129B73-1016-40B8-A7F9-7AC83A30540E}" type="slidenum">
              <a:rPr lang="en-GB" smtClean="0"/>
              <a:t>26</a:t>
            </a:fld>
            <a:endParaRPr lang="en-GB"/>
          </a:p>
        </p:txBody>
      </p:sp>
    </p:spTree>
    <p:extLst>
      <p:ext uri="{BB962C8B-B14F-4D97-AF65-F5344CB8AC3E}">
        <p14:creationId xmlns:p14="http://schemas.microsoft.com/office/powerpoint/2010/main" val="3770259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EF2F8-E0EE-E890-7420-AC44C3DA1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1B691-A956-CBC5-ED15-A97555077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43EED-8C2D-EBC5-207F-F9488316AEE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0160A11-CA7F-E36E-A031-4DF53C44D396}"/>
              </a:ext>
            </a:extLst>
          </p:cNvPr>
          <p:cNvSpPr>
            <a:spLocks noGrp="1"/>
          </p:cNvSpPr>
          <p:nvPr>
            <p:ph type="sldNum" sz="quarter" idx="5"/>
          </p:nvPr>
        </p:nvSpPr>
        <p:spPr/>
        <p:txBody>
          <a:bodyPr/>
          <a:lstStyle/>
          <a:p>
            <a:fld id="{DF129B73-1016-40B8-A7F9-7AC83A30540E}" type="slidenum">
              <a:rPr lang="en-GB" smtClean="0"/>
              <a:t>29</a:t>
            </a:fld>
            <a:endParaRPr lang="en-GB"/>
          </a:p>
        </p:txBody>
      </p:sp>
    </p:spTree>
    <p:extLst>
      <p:ext uri="{BB962C8B-B14F-4D97-AF65-F5344CB8AC3E}">
        <p14:creationId xmlns:p14="http://schemas.microsoft.com/office/powerpoint/2010/main" val="1098826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CD9EF-B52F-41D9-4F3B-2FCF51CF9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A0451-F623-4FD0-24C0-D7ED3FA86D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D71A1-0A7B-0782-756C-D05CBC23FA95}"/>
              </a:ext>
            </a:extLst>
          </p:cNvPr>
          <p:cNvSpPr>
            <a:spLocks noGrp="1"/>
          </p:cNvSpPr>
          <p:nvPr>
            <p:ph type="body" idx="1"/>
          </p:nvPr>
        </p:nvSpPr>
        <p:spPr/>
        <p:txBody>
          <a:bodyPr/>
          <a:lstStyle/>
          <a:p>
            <a:r>
              <a:rPr lang="en-GB" b="1" dirty="0"/>
              <a:t>UNTIDY</a:t>
            </a:r>
          </a:p>
        </p:txBody>
      </p:sp>
      <p:sp>
        <p:nvSpPr>
          <p:cNvPr id="4" name="Slide Number Placeholder 3">
            <a:extLst>
              <a:ext uri="{FF2B5EF4-FFF2-40B4-BE49-F238E27FC236}">
                <a16:creationId xmlns:a16="http://schemas.microsoft.com/office/drawing/2014/main" id="{45393E15-44EC-EF97-A876-D7E9FFB903A4}"/>
              </a:ext>
            </a:extLst>
          </p:cNvPr>
          <p:cNvSpPr>
            <a:spLocks noGrp="1"/>
          </p:cNvSpPr>
          <p:nvPr>
            <p:ph type="sldNum" sz="quarter" idx="5"/>
          </p:nvPr>
        </p:nvSpPr>
        <p:spPr/>
        <p:txBody>
          <a:bodyPr/>
          <a:lstStyle/>
          <a:p>
            <a:fld id="{DF129B73-1016-40B8-A7F9-7AC83A30540E}" type="slidenum">
              <a:rPr lang="en-GB" smtClean="0"/>
              <a:t>30</a:t>
            </a:fld>
            <a:endParaRPr lang="en-GB"/>
          </a:p>
        </p:txBody>
      </p:sp>
    </p:spTree>
    <p:extLst>
      <p:ext uri="{BB962C8B-B14F-4D97-AF65-F5344CB8AC3E}">
        <p14:creationId xmlns:p14="http://schemas.microsoft.com/office/powerpoint/2010/main" val="4186982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560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dirty="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129B73-1016-40B8-A7F9-7AC83A30540E}" type="slidenum">
              <a:rPr lang="en-GB" smtClean="0"/>
              <a:t>39</a:t>
            </a:fld>
            <a:endParaRPr lang="en-GB"/>
          </a:p>
        </p:txBody>
      </p:sp>
    </p:spTree>
    <p:extLst>
      <p:ext uri="{BB962C8B-B14F-4D97-AF65-F5344CB8AC3E}">
        <p14:creationId xmlns:p14="http://schemas.microsoft.com/office/powerpoint/2010/main" val="175745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96A35EAA-ED80-4FF1-942C-82B1D483AF60}"/>
              </a:ext>
            </a:extLst>
          </p:cNvPr>
          <p:cNvSpPr/>
          <p:nvPr/>
        </p:nvSpPr>
        <p:spPr>
          <a:xfrm rot="21133683" flipH="1">
            <a:off x="977627" y="481134"/>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D415F49B-3CBC-46CF-AFB5-988852D0479E}"/>
              </a:ext>
            </a:extLst>
          </p:cNvPr>
          <p:cNvSpPr/>
          <p:nvPr/>
        </p:nvSpPr>
        <p:spPr>
          <a:xfrm rot="21133683" flipH="1">
            <a:off x="1010574" y="456230"/>
            <a:ext cx="9378187" cy="5238589"/>
          </a:xfrm>
          <a:custGeom>
            <a:avLst/>
            <a:gdLst>
              <a:gd name="connsiteX0" fmla="*/ 628580 w 1248448"/>
              <a:gd name="connsiteY0" fmla="*/ 873029 h 873038"/>
              <a:gd name="connsiteX1" fmla="*/ 820985 w 1248448"/>
              <a:gd name="connsiteY1" fmla="*/ 803115 h 873038"/>
              <a:gd name="connsiteX2" fmla="*/ 1179791 w 1248448"/>
              <a:gd name="connsiteY2" fmla="*/ 630332 h 873038"/>
              <a:gd name="connsiteX3" fmla="*/ 1178744 w 1248448"/>
              <a:gd name="connsiteY3" fmla="*/ 192753 h 873038"/>
              <a:gd name="connsiteX4" fmla="*/ 459416 w 1248448"/>
              <a:gd name="connsiteY4" fmla="*/ 32447 h 873038"/>
              <a:gd name="connsiteX5" fmla="*/ 7264 w 1248448"/>
              <a:gd name="connsiteY5" fmla="*/ 595184 h 873038"/>
              <a:gd name="connsiteX6" fmla="*/ 545617 w 1248448"/>
              <a:gd name="connsiteY6" fmla="*/ 737202 h 873038"/>
              <a:gd name="connsiteX7" fmla="*/ 628580 w 1248448"/>
              <a:gd name="connsiteY7" fmla="*/ 873029 h 873038"/>
              <a:gd name="connsiteX0" fmla="*/ 628618 w 1248446"/>
              <a:gd name="connsiteY0" fmla="*/ 873038 h 873038"/>
              <a:gd name="connsiteX1" fmla="*/ 821023 w 1248446"/>
              <a:gd name="connsiteY1" fmla="*/ 803124 h 873038"/>
              <a:gd name="connsiteX2" fmla="*/ 1179829 w 1248446"/>
              <a:gd name="connsiteY2" fmla="*/ 630341 h 873038"/>
              <a:gd name="connsiteX3" fmla="*/ 1178782 w 1248446"/>
              <a:gd name="connsiteY3" fmla="*/ 192762 h 873038"/>
              <a:gd name="connsiteX4" fmla="*/ 459454 w 1248446"/>
              <a:gd name="connsiteY4" fmla="*/ 32456 h 873038"/>
              <a:gd name="connsiteX5" fmla="*/ 7302 w 1248446"/>
              <a:gd name="connsiteY5" fmla="*/ 595193 h 873038"/>
              <a:gd name="connsiteX6" fmla="*/ 547734 w 1248446"/>
              <a:gd name="connsiteY6" fmla="*/ 751246 h 873038"/>
              <a:gd name="connsiteX7" fmla="*/ 628618 w 1248446"/>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55695"/>
              <a:gd name="connsiteY0" fmla="*/ 873038 h 873038"/>
              <a:gd name="connsiteX1" fmla="*/ 828272 w 1255695"/>
              <a:gd name="connsiteY1" fmla="*/ 803124 h 873038"/>
              <a:gd name="connsiteX2" fmla="*/ 1187078 w 1255695"/>
              <a:gd name="connsiteY2" fmla="*/ 630341 h 873038"/>
              <a:gd name="connsiteX3" fmla="*/ 1186031 w 1255695"/>
              <a:gd name="connsiteY3" fmla="*/ 192762 h 873038"/>
              <a:gd name="connsiteX4" fmla="*/ 466703 w 1255695"/>
              <a:gd name="connsiteY4" fmla="*/ 32456 h 873038"/>
              <a:gd name="connsiteX5" fmla="*/ 14551 w 1255695"/>
              <a:gd name="connsiteY5" fmla="*/ 595193 h 873038"/>
              <a:gd name="connsiteX6" fmla="*/ 554983 w 1255695"/>
              <a:gd name="connsiteY6" fmla="*/ 751246 h 873038"/>
              <a:gd name="connsiteX7" fmla="*/ 635867 w 1255695"/>
              <a:gd name="connsiteY7" fmla="*/ 873038 h 873038"/>
              <a:gd name="connsiteX0" fmla="*/ 635867 w 1249939"/>
              <a:gd name="connsiteY0" fmla="*/ 873038 h 873038"/>
              <a:gd name="connsiteX1" fmla="*/ 828272 w 1249939"/>
              <a:gd name="connsiteY1" fmla="*/ 793767 h 873038"/>
              <a:gd name="connsiteX2" fmla="*/ 1187078 w 1249939"/>
              <a:gd name="connsiteY2" fmla="*/ 630341 h 873038"/>
              <a:gd name="connsiteX3" fmla="*/ 1186031 w 1249939"/>
              <a:gd name="connsiteY3" fmla="*/ 192762 h 873038"/>
              <a:gd name="connsiteX4" fmla="*/ 466703 w 1249939"/>
              <a:gd name="connsiteY4" fmla="*/ 32456 h 873038"/>
              <a:gd name="connsiteX5" fmla="*/ 14551 w 1249939"/>
              <a:gd name="connsiteY5" fmla="*/ 595193 h 873038"/>
              <a:gd name="connsiteX6" fmla="*/ 554983 w 1249939"/>
              <a:gd name="connsiteY6" fmla="*/ 751246 h 873038"/>
              <a:gd name="connsiteX7" fmla="*/ 635867 w 1249939"/>
              <a:gd name="connsiteY7" fmla="*/ 873038 h 873038"/>
              <a:gd name="connsiteX0" fmla="*/ 615218 w 1229290"/>
              <a:gd name="connsiteY0" fmla="*/ 861281 h 861281"/>
              <a:gd name="connsiteX1" fmla="*/ 807623 w 1229290"/>
              <a:gd name="connsiteY1" fmla="*/ 782010 h 861281"/>
              <a:gd name="connsiteX2" fmla="*/ 1166429 w 1229290"/>
              <a:gd name="connsiteY2" fmla="*/ 618584 h 861281"/>
              <a:gd name="connsiteX3" fmla="*/ 1165382 w 1229290"/>
              <a:gd name="connsiteY3" fmla="*/ 181005 h 861281"/>
              <a:gd name="connsiteX4" fmla="*/ 446054 w 1229290"/>
              <a:gd name="connsiteY4" fmla="*/ 20699 h 861281"/>
              <a:gd name="connsiteX5" fmla="*/ 5663 w 1229290"/>
              <a:gd name="connsiteY5" fmla="*/ 576828 h 861281"/>
              <a:gd name="connsiteX6" fmla="*/ 534334 w 1229290"/>
              <a:gd name="connsiteY6" fmla="*/ 739489 h 861281"/>
              <a:gd name="connsiteX7" fmla="*/ 615218 w 1229290"/>
              <a:gd name="connsiteY7" fmla="*/ 861281 h 861281"/>
              <a:gd name="connsiteX0" fmla="*/ 619617 w 1233689"/>
              <a:gd name="connsiteY0" fmla="*/ 861281 h 861281"/>
              <a:gd name="connsiteX1" fmla="*/ 812022 w 1233689"/>
              <a:gd name="connsiteY1" fmla="*/ 782010 h 861281"/>
              <a:gd name="connsiteX2" fmla="*/ 1170828 w 1233689"/>
              <a:gd name="connsiteY2" fmla="*/ 618584 h 861281"/>
              <a:gd name="connsiteX3" fmla="*/ 1169781 w 1233689"/>
              <a:gd name="connsiteY3" fmla="*/ 181005 h 861281"/>
              <a:gd name="connsiteX4" fmla="*/ 450453 w 1233689"/>
              <a:gd name="connsiteY4" fmla="*/ 20699 h 861281"/>
              <a:gd name="connsiteX5" fmla="*/ 10062 w 1233689"/>
              <a:gd name="connsiteY5" fmla="*/ 576828 h 861281"/>
              <a:gd name="connsiteX6" fmla="*/ 538733 w 1233689"/>
              <a:gd name="connsiteY6" fmla="*/ 739489 h 861281"/>
              <a:gd name="connsiteX7" fmla="*/ 619617 w 1233689"/>
              <a:gd name="connsiteY7" fmla="*/ 861281 h 861281"/>
              <a:gd name="connsiteX0" fmla="*/ 619579 w 1239236"/>
              <a:gd name="connsiteY0" fmla="*/ 863398 h 863398"/>
              <a:gd name="connsiteX1" fmla="*/ 811984 w 1239236"/>
              <a:gd name="connsiteY1" fmla="*/ 784127 h 863398"/>
              <a:gd name="connsiteX2" fmla="*/ 1170790 w 1239236"/>
              <a:gd name="connsiteY2" fmla="*/ 620701 h 863398"/>
              <a:gd name="connsiteX3" fmla="*/ 1169743 w 1239236"/>
              <a:gd name="connsiteY3" fmla="*/ 183122 h 863398"/>
              <a:gd name="connsiteX4" fmla="*/ 451887 w 1239236"/>
              <a:gd name="connsiteY4" fmla="*/ 17855 h 863398"/>
              <a:gd name="connsiteX5" fmla="*/ 10024 w 1239236"/>
              <a:gd name="connsiteY5" fmla="*/ 578945 h 863398"/>
              <a:gd name="connsiteX6" fmla="*/ 538695 w 1239236"/>
              <a:gd name="connsiteY6" fmla="*/ 741606 h 863398"/>
              <a:gd name="connsiteX7" fmla="*/ 619579 w 1239236"/>
              <a:gd name="connsiteY7" fmla="*/ 863398 h 863398"/>
              <a:gd name="connsiteX0" fmla="*/ 623569 w 1243226"/>
              <a:gd name="connsiteY0" fmla="*/ 870437 h 870437"/>
              <a:gd name="connsiteX1" fmla="*/ 815974 w 1243226"/>
              <a:gd name="connsiteY1" fmla="*/ 791166 h 870437"/>
              <a:gd name="connsiteX2" fmla="*/ 1174780 w 1243226"/>
              <a:gd name="connsiteY2" fmla="*/ 627740 h 870437"/>
              <a:gd name="connsiteX3" fmla="*/ 1173733 w 1243226"/>
              <a:gd name="connsiteY3" fmla="*/ 190161 h 870437"/>
              <a:gd name="connsiteX4" fmla="*/ 455877 w 1243226"/>
              <a:gd name="connsiteY4" fmla="*/ 24894 h 870437"/>
              <a:gd name="connsiteX5" fmla="*/ 14014 w 1243226"/>
              <a:gd name="connsiteY5" fmla="*/ 585984 h 870437"/>
              <a:gd name="connsiteX6" fmla="*/ 542685 w 1243226"/>
              <a:gd name="connsiteY6" fmla="*/ 748645 h 870437"/>
              <a:gd name="connsiteX7" fmla="*/ 623569 w 1243226"/>
              <a:gd name="connsiteY7" fmla="*/ 870437 h 870437"/>
              <a:gd name="connsiteX0" fmla="*/ 624861 w 1244518"/>
              <a:gd name="connsiteY0" fmla="*/ 869274 h 869274"/>
              <a:gd name="connsiteX1" fmla="*/ 817266 w 1244518"/>
              <a:gd name="connsiteY1" fmla="*/ 790003 h 869274"/>
              <a:gd name="connsiteX2" fmla="*/ 1176072 w 1244518"/>
              <a:gd name="connsiteY2" fmla="*/ 626577 h 869274"/>
              <a:gd name="connsiteX3" fmla="*/ 1175025 w 1244518"/>
              <a:gd name="connsiteY3" fmla="*/ 188998 h 869274"/>
              <a:gd name="connsiteX4" fmla="*/ 457169 w 1244518"/>
              <a:gd name="connsiteY4" fmla="*/ 23731 h 869274"/>
              <a:gd name="connsiteX5" fmla="*/ 15306 w 1244518"/>
              <a:gd name="connsiteY5" fmla="*/ 584821 h 869274"/>
              <a:gd name="connsiteX6" fmla="*/ 543977 w 1244518"/>
              <a:gd name="connsiteY6" fmla="*/ 747482 h 869274"/>
              <a:gd name="connsiteX7" fmla="*/ 624861 w 1244518"/>
              <a:gd name="connsiteY7" fmla="*/ 869274 h 869274"/>
              <a:gd name="connsiteX0" fmla="*/ 619558 w 1235941"/>
              <a:gd name="connsiteY0" fmla="*/ 867295 h 867295"/>
              <a:gd name="connsiteX1" fmla="*/ 811963 w 1235941"/>
              <a:gd name="connsiteY1" fmla="*/ 788024 h 867295"/>
              <a:gd name="connsiteX2" fmla="*/ 1170769 w 1235941"/>
              <a:gd name="connsiteY2" fmla="*/ 624598 h 867295"/>
              <a:gd name="connsiteX3" fmla="*/ 1164738 w 1235941"/>
              <a:gd name="connsiteY3" fmla="*/ 164190 h 867295"/>
              <a:gd name="connsiteX4" fmla="*/ 451866 w 1235941"/>
              <a:gd name="connsiteY4" fmla="*/ 21752 h 867295"/>
              <a:gd name="connsiteX5" fmla="*/ 10003 w 1235941"/>
              <a:gd name="connsiteY5" fmla="*/ 582842 h 867295"/>
              <a:gd name="connsiteX6" fmla="*/ 538674 w 1235941"/>
              <a:gd name="connsiteY6" fmla="*/ 745503 h 867295"/>
              <a:gd name="connsiteX7" fmla="*/ 619558 w 1235941"/>
              <a:gd name="connsiteY7" fmla="*/ 867295 h 867295"/>
              <a:gd name="connsiteX0" fmla="*/ 622435 w 1238818"/>
              <a:gd name="connsiteY0" fmla="*/ 868328 h 868328"/>
              <a:gd name="connsiteX1" fmla="*/ 814840 w 1238818"/>
              <a:gd name="connsiteY1" fmla="*/ 789057 h 868328"/>
              <a:gd name="connsiteX2" fmla="*/ 1173646 w 1238818"/>
              <a:gd name="connsiteY2" fmla="*/ 625631 h 868328"/>
              <a:gd name="connsiteX3" fmla="*/ 1167615 w 1238818"/>
              <a:gd name="connsiteY3" fmla="*/ 165223 h 868328"/>
              <a:gd name="connsiteX4" fmla="*/ 454743 w 1238818"/>
              <a:gd name="connsiteY4" fmla="*/ 22785 h 868328"/>
              <a:gd name="connsiteX5" fmla="*/ 12880 w 1238818"/>
              <a:gd name="connsiteY5" fmla="*/ 583875 h 868328"/>
              <a:gd name="connsiteX6" fmla="*/ 541551 w 1238818"/>
              <a:gd name="connsiteY6" fmla="*/ 746536 h 868328"/>
              <a:gd name="connsiteX7" fmla="*/ 622435 w 1238818"/>
              <a:gd name="connsiteY7" fmla="*/ 868328 h 868328"/>
              <a:gd name="connsiteX0" fmla="*/ 618931 w 1201319"/>
              <a:gd name="connsiteY0" fmla="*/ 879992 h 879992"/>
              <a:gd name="connsiteX1" fmla="*/ 811336 w 1201319"/>
              <a:gd name="connsiteY1" fmla="*/ 800721 h 879992"/>
              <a:gd name="connsiteX2" fmla="*/ 1170142 w 1201319"/>
              <a:gd name="connsiteY2" fmla="*/ 637295 h 879992"/>
              <a:gd name="connsiteX3" fmla="*/ 1164111 w 1201319"/>
              <a:gd name="connsiteY3" fmla="*/ 176887 h 879992"/>
              <a:gd name="connsiteX4" fmla="*/ 1005959 w 1201319"/>
              <a:gd name="connsiteY4" fmla="*/ 73552 h 879992"/>
              <a:gd name="connsiteX5" fmla="*/ 451239 w 1201319"/>
              <a:gd name="connsiteY5" fmla="*/ 34449 h 879992"/>
              <a:gd name="connsiteX6" fmla="*/ 9376 w 1201319"/>
              <a:gd name="connsiteY6" fmla="*/ 595539 h 879992"/>
              <a:gd name="connsiteX7" fmla="*/ 538047 w 1201319"/>
              <a:gd name="connsiteY7" fmla="*/ 758200 h 879992"/>
              <a:gd name="connsiteX8" fmla="*/ 618931 w 1201319"/>
              <a:gd name="connsiteY8" fmla="*/ 879992 h 879992"/>
              <a:gd name="connsiteX0" fmla="*/ 618931 w 1214866"/>
              <a:gd name="connsiteY0" fmla="*/ 879992 h 879992"/>
              <a:gd name="connsiteX1" fmla="*/ 811336 w 1214866"/>
              <a:gd name="connsiteY1" fmla="*/ 800721 h 879992"/>
              <a:gd name="connsiteX2" fmla="*/ 1170142 w 1214866"/>
              <a:gd name="connsiteY2" fmla="*/ 637295 h 879992"/>
              <a:gd name="connsiteX3" fmla="*/ 1164111 w 1214866"/>
              <a:gd name="connsiteY3" fmla="*/ 176887 h 879992"/>
              <a:gd name="connsiteX4" fmla="*/ 1005959 w 1214866"/>
              <a:gd name="connsiteY4" fmla="*/ 73552 h 879992"/>
              <a:gd name="connsiteX5" fmla="*/ 451239 w 1214866"/>
              <a:gd name="connsiteY5" fmla="*/ 34449 h 879992"/>
              <a:gd name="connsiteX6" fmla="*/ 9376 w 1214866"/>
              <a:gd name="connsiteY6" fmla="*/ 595539 h 879992"/>
              <a:gd name="connsiteX7" fmla="*/ 538047 w 1214866"/>
              <a:gd name="connsiteY7" fmla="*/ 758200 h 879992"/>
              <a:gd name="connsiteX8" fmla="*/ 618931 w 1214866"/>
              <a:gd name="connsiteY8" fmla="*/ 879992 h 879992"/>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18871 w 1202016"/>
              <a:gd name="connsiteY0" fmla="*/ 888796 h 888796"/>
              <a:gd name="connsiteX1" fmla="*/ 811276 w 1202016"/>
              <a:gd name="connsiteY1" fmla="*/ 809525 h 888796"/>
              <a:gd name="connsiteX2" fmla="*/ 1170082 w 1202016"/>
              <a:gd name="connsiteY2" fmla="*/ 646099 h 888796"/>
              <a:gd name="connsiteX3" fmla="*/ 1164051 w 1202016"/>
              <a:gd name="connsiteY3" fmla="*/ 185691 h 888796"/>
              <a:gd name="connsiteX4" fmla="*/ 989748 w 1202016"/>
              <a:gd name="connsiteY4" fmla="*/ 54225 h 888796"/>
              <a:gd name="connsiteX5" fmla="*/ 451179 w 1202016"/>
              <a:gd name="connsiteY5" fmla="*/ 43253 h 888796"/>
              <a:gd name="connsiteX6" fmla="*/ 9316 w 1202016"/>
              <a:gd name="connsiteY6" fmla="*/ 604343 h 888796"/>
              <a:gd name="connsiteX7" fmla="*/ 537987 w 1202016"/>
              <a:gd name="connsiteY7" fmla="*/ 767004 h 888796"/>
              <a:gd name="connsiteX8" fmla="*/ 618871 w 1202016"/>
              <a:gd name="connsiteY8" fmla="*/ 888796 h 888796"/>
              <a:gd name="connsiteX0" fmla="*/ 620039 w 1203184"/>
              <a:gd name="connsiteY0" fmla="*/ 874240 h 874240"/>
              <a:gd name="connsiteX1" fmla="*/ 812444 w 1203184"/>
              <a:gd name="connsiteY1" fmla="*/ 794969 h 874240"/>
              <a:gd name="connsiteX2" fmla="*/ 1171250 w 1203184"/>
              <a:gd name="connsiteY2" fmla="*/ 631543 h 874240"/>
              <a:gd name="connsiteX3" fmla="*/ 1165219 w 1203184"/>
              <a:gd name="connsiteY3" fmla="*/ 171135 h 874240"/>
              <a:gd name="connsiteX4" fmla="*/ 990916 w 1203184"/>
              <a:gd name="connsiteY4" fmla="*/ 39669 h 874240"/>
              <a:gd name="connsiteX5" fmla="*/ 406775 w 1203184"/>
              <a:gd name="connsiteY5" fmla="*/ 50168 h 874240"/>
              <a:gd name="connsiteX6" fmla="*/ 10484 w 1203184"/>
              <a:gd name="connsiteY6" fmla="*/ 589787 h 874240"/>
              <a:gd name="connsiteX7" fmla="*/ 539155 w 1203184"/>
              <a:gd name="connsiteY7" fmla="*/ 752448 h 874240"/>
              <a:gd name="connsiteX8" fmla="*/ 620039 w 1203184"/>
              <a:gd name="connsiteY8" fmla="*/ 874240 h 874240"/>
              <a:gd name="connsiteX0" fmla="*/ 620213 w 1203358"/>
              <a:gd name="connsiteY0" fmla="*/ 867642 h 867642"/>
              <a:gd name="connsiteX1" fmla="*/ 812618 w 1203358"/>
              <a:gd name="connsiteY1" fmla="*/ 788371 h 867642"/>
              <a:gd name="connsiteX2" fmla="*/ 1171424 w 1203358"/>
              <a:gd name="connsiteY2" fmla="*/ 624945 h 867642"/>
              <a:gd name="connsiteX3" fmla="*/ 1165393 w 1203358"/>
              <a:gd name="connsiteY3" fmla="*/ 164537 h 867642"/>
              <a:gd name="connsiteX4" fmla="*/ 991090 w 1203358"/>
              <a:gd name="connsiteY4" fmla="*/ 33071 h 867642"/>
              <a:gd name="connsiteX5" fmla="*/ 406949 w 1203358"/>
              <a:gd name="connsiteY5" fmla="*/ 43570 h 867642"/>
              <a:gd name="connsiteX6" fmla="*/ 10658 w 1203358"/>
              <a:gd name="connsiteY6" fmla="*/ 583189 h 867642"/>
              <a:gd name="connsiteX7" fmla="*/ 539329 w 1203358"/>
              <a:gd name="connsiteY7" fmla="*/ 745850 h 867642"/>
              <a:gd name="connsiteX8" fmla="*/ 620213 w 1203358"/>
              <a:gd name="connsiteY8" fmla="*/ 867642 h 867642"/>
              <a:gd name="connsiteX0" fmla="*/ 621220 w 1204365"/>
              <a:gd name="connsiteY0" fmla="*/ 864871 h 864871"/>
              <a:gd name="connsiteX1" fmla="*/ 813625 w 1204365"/>
              <a:gd name="connsiteY1" fmla="*/ 785600 h 864871"/>
              <a:gd name="connsiteX2" fmla="*/ 1172431 w 1204365"/>
              <a:gd name="connsiteY2" fmla="*/ 622174 h 864871"/>
              <a:gd name="connsiteX3" fmla="*/ 1166400 w 1204365"/>
              <a:gd name="connsiteY3" fmla="*/ 161766 h 864871"/>
              <a:gd name="connsiteX4" fmla="*/ 992097 w 1204365"/>
              <a:gd name="connsiteY4" fmla="*/ 30300 h 864871"/>
              <a:gd name="connsiteX5" fmla="*/ 407956 w 1204365"/>
              <a:gd name="connsiteY5" fmla="*/ 40799 h 864871"/>
              <a:gd name="connsiteX6" fmla="*/ 11665 w 1204365"/>
              <a:gd name="connsiteY6" fmla="*/ 580418 h 864871"/>
              <a:gd name="connsiteX7" fmla="*/ 540336 w 1204365"/>
              <a:gd name="connsiteY7" fmla="*/ 743079 h 864871"/>
              <a:gd name="connsiteX8" fmla="*/ 621220 w 1204365"/>
              <a:gd name="connsiteY8" fmla="*/ 864871 h 864871"/>
              <a:gd name="connsiteX0" fmla="*/ 619935 w 1204190"/>
              <a:gd name="connsiteY0" fmla="*/ 873669 h 873669"/>
              <a:gd name="connsiteX1" fmla="*/ 812340 w 1204190"/>
              <a:gd name="connsiteY1" fmla="*/ 794398 h 873669"/>
              <a:gd name="connsiteX2" fmla="*/ 1171146 w 1204190"/>
              <a:gd name="connsiteY2" fmla="*/ 630972 h 873669"/>
              <a:gd name="connsiteX3" fmla="*/ 1165115 w 1204190"/>
              <a:gd name="connsiteY3" fmla="*/ 170564 h 873669"/>
              <a:gd name="connsiteX4" fmla="*/ 967884 w 1204190"/>
              <a:gd name="connsiteY4" fmla="*/ 40405 h 873669"/>
              <a:gd name="connsiteX5" fmla="*/ 406671 w 1204190"/>
              <a:gd name="connsiteY5" fmla="*/ 49597 h 873669"/>
              <a:gd name="connsiteX6" fmla="*/ 10380 w 1204190"/>
              <a:gd name="connsiteY6" fmla="*/ 589216 h 873669"/>
              <a:gd name="connsiteX7" fmla="*/ 539051 w 1204190"/>
              <a:gd name="connsiteY7" fmla="*/ 751877 h 873669"/>
              <a:gd name="connsiteX8" fmla="*/ 619935 w 1204190"/>
              <a:gd name="connsiteY8" fmla="*/ 873669 h 873669"/>
              <a:gd name="connsiteX0" fmla="*/ 628446 w 1212701"/>
              <a:gd name="connsiteY0" fmla="*/ 842371 h 842371"/>
              <a:gd name="connsiteX1" fmla="*/ 820851 w 1212701"/>
              <a:gd name="connsiteY1" fmla="*/ 763100 h 842371"/>
              <a:gd name="connsiteX2" fmla="*/ 1179657 w 1212701"/>
              <a:gd name="connsiteY2" fmla="*/ 599674 h 842371"/>
              <a:gd name="connsiteX3" fmla="*/ 1173626 w 1212701"/>
              <a:gd name="connsiteY3" fmla="*/ 139266 h 842371"/>
              <a:gd name="connsiteX4" fmla="*/ 976395 w 1212701"/>
              <a:gd name="connsiteY4" fmla="*/ 9107 h 842371"/>
              <a:gd name="connsiteX5" fmla="*/ 246714 w 1212701"/>
              <a:gd name="connsiteY5" fmla="*/ 97247 h 842371"/>
              <a:gd name="connsiteX6" fmla="*/ 18891 w 1212701"/>
              <a:gd name="connsiteY6" fmla="*/ 557918 h 842371"/>
              <a:gd name="connsiteX7" fmla="*/ 547562 w 1212701"/>
              <a:gd name="connsiteY7" fmla="*/ 720579 h 842371"/>
              <a:gd name="connsiteX8" fmla="*/ 628446 w 1212701"/>
              <a:gd name="connsiteY8" fmla="*/ 842371 h 842371"/>
              <a:gd name="connsiteX0" fmla="*/ 628446 w 1211895"/>
              <a:gd name="connsiteY0" fmla="*/ 842371 h 842371"/>
              <a:gd name="connsiteX1" fmla="*/ 820851 w 1211895"/>
              <a:gd name="connsiteY1" fmla="*/ 763100 h 842371"/>
              <a:gd name="connsiteX2" fmla="*/ 1178477 w 1211895"/>
              <a:gd name="connsiteY2" fmla="*/ 606951 h 842371"/>
              <a:gd name="connsiteX3" fmla="*/ 1173626 w 1211895"/>
              <a:gd name="connsiteY3" fmla="*/ 139266 h 842371"/>
              <a:gd name="connsiteX4" fmla="*/ 976395 w 1211895"/>
              <a:gd name="connsiteY4" fmla="*/ 9107 h 842371"/>
              <a:gd name="connsiteX5" fmla="*/ 246714 w 1211895"/>
              <a:gd name="connsiteY5" fmla="*/ 97247 h 842371"/>
              <a:gd name="connsiteX6" fmla="*/ 18891 w 1211895"/>
              <a:gd name="connsiteY6" fmla="*/ 557918 h 842371"/>
              <a:gd name="connsiteX7" fmla="*/ 547562 w 1211895"/>
              <a:gd name="connsiteY7" fmla="*/ 720579 h 842371"/>
              <a:gd name="connsiteX8" fmla="*/ 628446 w 1211895"/>
              <a:gd name="connsiteY8" fmla="*/ 842371 h 842371"/>
              <a:gd name="connsiteX0" fmla="*/ 628446 w 1218918"/>
              <a:gd name="connsiteY0" fmla="*/ 842371 h 842371"/>
              <a:gd name="connsiteX1" fmla="*/ 820851 w 1218918"/>
              <a:gd name="connsiteY1" fmla="*/ 763100 h 842371"/>
              <a:gd name="connsiteX2" fmla="*/ 1178477 w 1218918"/>
              <a:gd name="connsiteY2" fmla="*/ 606951 h 842371"/>
              <a:gd name="connsiteX3" fmla="*/ 1173626 w 1218918"/>
              <a:gd name="connsiteY3" fmla="*/ 139266 h 842371"/>
              <a:gd name="connsiteX4" fmla="*/ 976395 w 1218918"/>
              <a:gd name="connsiteY4" fmla="*/ 9107 h 842371"/>
              <a:gd name="connsiteX5" fmla="*/ 246714 w 1218918"/>
              <a:gd name="connsiteY5" fmla="*/ 97247 h 842371"/>
              <a:gd name="connsiteX6" fmla="*/ 18891 w 1218918"/>
              <a:gd name="connsiteY6" fmla="*/ 557918 h 842371"/>
              <a:gd name="connsiteX7" fmla="*/ 547562 w 1218918"/>
              <a:gd name="connsiteY7" fmla="*/ 720579 h 842371"/>
              <a:gd name="connsiteX8" fmla="*/ 628446 w 1218918"/>
              <a:gd name="connsiteY8" fmla="*/ 842371 h 842371"/>
              <a:gd name="connsiteX0" fmla="*/ 628446 w 1223727"/>
              <a:gd name="connsiteY0" fmla="*/ 842371 h 842371"/>
              <a:gd name="connsiteX1" fmla="*/ 820851 w 1223727"/>
              <a:gd name="connsiteY1" fmla="*/ 763100 h 842371"/>
              <a:gd name="connsiteX2" fmla="*/ 1178477 w 1223727"/>
              <a:gd name="connsiteY2" fmla="*/ 606951 h 842371"/>
              <a:gd name="connsiteX3" fmla="*/ 1173626 w 1223727"/>
              <a:gd name="connsiteY3" fmla="*/ 139266 h 842371"/>
              <a:gd name="connsiteX4" fmla="*/ 976395 w 1223727"/>
              <a:gd name="connsiteY4" fmla="*/ 9107 h 842371"/>
              <a:gd name="connsiteX5" fmla="*/ 246714 w 1223727"/>
              <a:gd name="connsiteY5" fmla="*/ 97247 h 842371"/>
              <a:gd name="connsiteX6" fmla="*/ 18891 w 1223727"/>
              <a:gd name="connsiteY6" fmla="*/ 557918 h 842371"/>
              <a:gd name="connsiteX7" fmla="*/ 547562 w 1223727"/>
              <a:gd name="connsiteY7" fmla="*/ 720579 h 842371"/>
              <a:gd name="connsiteX8" fmla="*/ 628446 w 1223727"/>
              <a:gd name="connsiteY8" fmla="*/ 842371 h 842371"/>
              <a:gd name="connsiteX0" fmla="*/ 628446 w 1232687"/>
              <a:gd name="connsiteY0" fmla="*/ 842371 h 842371"/>
              <a:gd name="connsiteX1" fmla="*/ 820851 w 1232687"/>
              <a:gd name="connsiteY1" fmla="*/ 763100 h 842371"/>
              <a:gd name="connsiteX2" fmla="*/ 1178477 w 1232687"/>
              <a:gd name="connsiteY2" fmla="*/ 606951 h 842371"/>
              <a:gd name="connsiteX3" fmla="*/ 1188606 w 1232687"/>
              <a:gd name="connsiteY3" fmla="*/ 158133 h 842371"/>
              <a:gd name="connsiteX4" fmla="*/ 976395 w 1232687"/>
              <a:gd name="connsiteY4" fmla="*/ 9107 h 842371"/>
              <a:gd name="connsiteX5" fmla="*/ 246714 w 1232687"/>
              <a:gd name="connsiteY5" fmla="*/ 97247 h 842371"/>
              <a:gd name="connsiteX6" fmla="*/ 18891 w 1232687"/>
              <a:gd name="connsiteY6" fmla="*/ 557918 h 842371"/>
              <a:gd name="connsiteX7" fmla="*/ 547562 w 1232687"/>
              <a:gd name="connsiteY7" fmla="*/ 720579 h 842371"/>
              <a:gd name="connsiteX8" fmla="*/ 628446 w 1232687"/>
              <a:gd name="connsiteY8" fmla="*/ 842371 h 842371"/>
              <a:gd name="connsiteX0" fmla="*/ 628446 w 1238631"/>
              <a:gd name="connsiteY0" fmla="*/ 842371 h 842371"/>
              <a:gd name="connsiteX1" fmla="*/ 820851 w 1238631"/>
              <a:gd name="connsiteY1" fmla="*/ 763100 h 842371"/>
              <a:gd name="connsiteX2" fmla="*/ 1178477 w 1238631"/>
              <a:gd name="connsiteY2" fmla="*/ 606951 h 842371"/>
              <a:gd name="connsiteX3" fmla="*/ 1197715 w 1238631"/>
              <a:gd name="connsiteY3" fmla="*/ 163763 h 842371"/>
              <a:gd name="connsiteX4" fmla="*/ 976395 w 1238631"/>
              <a:gd name="connsiteY4" fmla="*/ 9107 h 842371"/>
              <a:gd name="connsiteX5" fmla="*/ 246714 w 1238631"/>
              <a:gd name="connsiteY5" fmla="*/ 97247 h 842371"/>
              <a:gd name="connsiteX6" fmla="*/ 18891 w 1238631"/>
              <a:gd name="connsiteY6" fmla="*/ 557918 h 842371"/>
              <a:gd name="connsiteX7" fmla="*/ 547562 w 1238631"/>
              <a:gd name="connsiteY7" fmla="*/ 720579 h 842371"/>
              <a:gd name="connsiteX8" fmla="*/ 628446 w 1238631"/>
              <a:gd name="connsiteY8" fmla="*/ 842371 h 842371"/>
              <a:gd name="connsiteX0" fmla="*/ 632386 w 1242571"/>
              <a:gd name="connsiteY0" fmla="*/ 846766 h 846766"/>
              <a:gd name="connsiteX1" fmla="*/ 824791 w 1242571"/>
              <a:gd name="connsiteY1" fmla="*/ 767495 h 846766"/>
              <a:gd name="connsiteX2" fmla="*/ 1182417 w 1242571"/>
              <a:gd name="connsiteY2" fmla="*/ 611346 h 846766"/>
              <a:gd name="connsiteX3" fmla="*/ 1201655 w 1242571"/>
              <a:gd name="connsiteY3" fmla="*/ 168158 h 846766"/>
              <a:gd name="connsiteX4" fmla="*/ 980335 w 1242571"/>
              <a:gd name="connsiteY4" fmla="*/ 13502 h 846766"/>
              <a:gd name="connsiteX5" fmla="*/ 250654 w 1242571"/>
              <a:gd name="connsiteY5" fmla="*/ 101642 h 846766"/>
              <a:gd name="connsiteX6" fmla="*/ 22831 w 1242571"/>
              <a:gd name="connsiteY6" fmla="*/ 562313 h 846766"/>
              <a:gd name="connsiteX7" fmla="*/ 551502 w 1242571"/>
              <a:gd name="connsiteY7" fmla="*/ 724974 h 846766"/>
              <a:gd name="connsiteX8" fmla="*/ 632386 w 1242571"/>
              <a:gd name="connsiteY8" fmla="*/ 846766 h 846766"/>
              <a:gd name="connsiteX0" fmla="*/ 633056 w 1243241"/>
              <a:gd name="connsiteY0" fmla="*/ 846832 h 846832"/>
              <a:gd name="connsiteX1" fmla="*/ 825461 w 1243241"/>
              <a:gd name="connsiteY1" fmla="*/ 767561 h 846832"/>
              <a:gd name="connsiteX2" fmla="*/ 1183087 w 1243241"/>
              <a:gd name="connsiteY2" fmla="*/ 611412 h 846832"/>
              <a:gd name="connsiteX3" fmla="*/ 1202325 w 1243241"/>
              <a:gd name="connsiteY3" fmla="*/ 168224 h 846832"/>
              <a:gd name="connsiteX4" fmla="*/ 981005 w 1243241"/>
              <a:gd name="connsiteY4" fmla="*/ 13568 h 846832"/>
              <a:gd name="connsiteX5" fmla="*/ 245994 w 1243241"/>
              <a:gd name="connsiteY5" fmla="*/ 86692 h 846832"/>
              <a:gd name="connsiteX6" fmla="*/ 23501 w 1243241"/>
              <a:gd name="connsiteY6" fmla="*/ 562379 h 846832"/>
              <a:gd name="connsiteX7" fmla="*/ 552172 w 1243241"/>
              <a:gd name="connsiteY7" fmla="*/ 725040 h 846832"/>
              <a:gd name="connsiteX8" fmla="*/ 633056 w 1243241"/>
              <a:gd name="connsiteY8" fmla="*/ 846832 h 846832"/>
              <a:gd name="connsiteX0" fmla="*/ 633056 w 1243241"/>
              <a:gd name="connsiteY0" fmla="*/ 848503 h 848503"/>
              <a:gd name="connsiteX1" fmla="*/ 825461 w 1243241"/>
              <a:gd name="connsiteY1" fmla="*/ 769232 h 848503"/>
              <a:gd name="connsiteX2" fmla="*/ 1183087 w 1243241"/>
              <a:gd name="connsiteY2" fmla="*/ 613083 h 848503"/>
              <a:gd name="connsiteX3" fmla="*/ 1202325 w 1243241"/>
              <a:gd name="connsiteY3" fmla="*/ 169895 h 848503"/>
              <a:gd name="connsiteX4" fmla="*/ 981005 w 1243241"/>
              <a:gd name="connsiteY4" fmla="*/ 15239 h 848503"/>
              <a:gd name="connsiteX5" fmla="*/ 245994 w 1243241"/>
              <a:gd name="connsiteY5" fmla="*/ 88363 h 848503"/>
              <a:gd name="connsiteX6" fmla="*/ 23501 w 1243241"/>
              <a:gd name="connsiteY6" fmla="*/ 564050 h 848503"/>
              <a:gd name="connsiteX7" fmla="*/ 552172 w 1243241"/>
              <a:gd name="connsiteY7" fmla="*/ 726711 h 848503"/>
              <a:gd name="connsiteX8" fmla="*/ 633056 w 1243241"/>
              <a:gd name="connsiteY8" fmla="*/ 848503 h 848503"/>
              <a:gd name="connsiteX0" fmla="*/ 633056 w 1243241"/>
              <a:gd name="connsiteY0" fmla="*/ 852489 h 852489"/>
              <a:gd name="connsiteX1" fmla="*/ 825461 w 1243241"/>
              <a:gd name="connsiteY1" fmla="*/ 773218 h 852489"/>
              <a:gd name="connsiteX2" fmla="*/ 1183087 w 1243241"/>
              <a:gd name="connsiteY2" fmla="*/ 617069 h 852489"/>
              <a:gd name="connsiteX3" fmla="*/ 1202325 w 1243241"/>
              <a:gd name="connsiteY3" fmla="*/ 173881 h 852489"/>
              <a:gd name="connsiteX4" fmla="*/ 981005 w 1243241"/>
              <a:gd name="connsiteY4" fmla="*/ 19225 h 852489"/>
              <a:gd name="connsiteX5" fmla="*/ 245994 w 1243241"/>
              <a:gd name="connsiteY5" fmla="*/ 92349 h 852489"/>
              <a:gd name="connsiteX6" fmla="*/ 23501 w 1243241"/>
              <a:gd name="connsiteY6" fmla="*/ 568036 h 852489"/>
              <a:gd name="connsiteX7" fmla="*/ 552172 w 1243241"/>
              <a:gd name="connsiteY7" fmla="*/ 730697 h 852489"/>
              <a:gd name="connsiteX8" fmla="*/ 633056 w 1243241"/>
              <a:gd name="connsiteY8" fmla="*/ 852489 h 852489"/>
              <a:gd name="connsiteX0" fmla="*/ 633056 w 1238870"/>
              <a:gd name="connsiteY0" fmla="*/ 852489 h 852489"/>
              <a:gd name="connsiteX1" fmla="*/ 825461 w 1238870"/>
              <a:gd name="connsiteY1" fmla="*/ 773218 h 852489"/>
              <a:gd name="connsiteX2" fmla="*/ 1183087 w 1238870"/>
              <a:gd name="connsiteY2" fmla="*/ 617069 h 852489"/>
              <a:gd name="connsiteX3" fmla="*/ 1202325 w 1238870"/>
              <a:gd name="connsiteY3" fmla="*/ 173881 h 852489"/>
              <a:gd name="connsiteX4" fmla="*/ 981005 w 1238870"/>
              <a:gd name="connsiteY4" fmla="*/ 19225 h 852489"/>
              <a:gd name="connsiteX5" fmla="*/ 245994 w 1238870"/>
              <a:gd name="connsiteY5" fmla="*/ 92349 h 852489"/>
              <a:gd name="connsiteX6" fmla="*/ 23501 w 1238870"/>
              <a:gd name="connsiteY6" fmla="*/ 568036 h 852489"/>
              <a:gd name="connsiteX7" fmla="*/ 552172 w 1238870"/>
              <a:gd name="connsiteY7" fmla="*/ 730697 h 852489"/>
              <a:gd name="connsiteX8" fmla="*/ 633056 w 1238870"/>
              <a:gd name="connsiteY8" fmla="*/ 852489 h 852489"/>
              <a:gd name="connsiteX0" fmla="*/ 633056 w 1237972"/>
              <a:gd name="connsiteY0" fmla="*/ 852489 h 852489"/>
              <a:gd name="connsiteX1" fmla="*/ 825461 w 1237972"/>
              <a:gd name="connsiteY1" fmla="*/ 773218 h 852489"/>
              <a:gd name="connsiteX2" fmla="*/ 1183087 w 1237972"/>
              <a:gd name="connsiteY2" fmla="*/ 617069 h 852489"/>
              <a:gd name="connsiteX3" fmla="*/ 1202325 w 1237972"/>
              <a:gd name="connsiteY3" fmla="*/ 173881 h 852489"/>
              <a:gd name="connsiteX4" fmla="*/ 981005 w 1237972"/>
              <a:gd name="connsiteY4" fmla="*/ 19225 h 852489"/>
              <a:gd name="connsiteX5" fmla="*/ 245994 w 1237972"/>
              <a:gd name="connsiteY5" fmla="*/ 92349 h 852489"/>
              <a:gd name="connsiteX6" fmla="*/ 23501 w 1237972"/>
              <a:gd name="connsiteY6" fmla="*/ 568036 h 852489"/>
              <a:gd name="connsiteX7" fmla="*/ 552172 w 1237972"/>
              <a:gd name="connsiteY7" fmla="*/ 730697 h 852489"/>
              <a:gd name="connsiteX8" fmla="*/ 633056 w 1237972"/>
              <a:gd name="connsiteY8" fmla="*/ 852489 h 852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D80FF0C0-FC1A-4C5B-9FE5-09BA33FF7EE3}"/>
              </a:ext>
            </a:extLst>
          </p:cNvPr>
          <p:cNvSpPr>
            <a:spLocks noGrp="1"/>
          </p:cNvSpPr>
          <p:nvPr>
            <p:ph type="ctrTitle"/>
          </p:nvPr>
        </p:nvSpPr>
        <p:spPr>
          <a:xfrm>
            <a:off x="1956392" y="1398181"/>
            <a:ext cx="7134446" cy="2870791"/>
          </a:xfrm>
        </p:spPr>
        <p:txBody>
          <a:bodyPr anchor="ctr">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E989092-15F8-4341-8D94-9E799301C51A}"/>
              </a:ext>
            </a:extLst>
          </p:cNvPr>
          <p:cNvSpPr>
            <a:spLocks noGrp="1"/>
          </p:cNvSpPr>
          <p:nvPr>
            <p:ph type="subTitle" idx="1"/>
          </p:nvPr>
        </p:nvSpPr>
        <p:spPr>
          <a:xfrm>
            <a:off x="6270835" y="5135527"/>
            <a:ext cx="4397164" cy="1057938"/>
          </a:xfrm>
        </p:spPr>
        <p:txBody>
          <a:bodyPr anchor="ctr">
            <a:normAutofit/>
          </a:bodyPr>
          <a:lstStyle>
            <a:lvl1pPr marL="0" indent="0" algn="l">
              <a:lnSpc>
                <a:spcPct val="100000"/>
              </a:lnSpc>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0F97328B-E858-4921-99C2-3B0BE1724C6F}"/>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ED381296-9B7B-4EF3-89B3-8B33E6070F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2FE59-6CD1-4D0F-8A06-10CA2D3836CD}"/>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8390327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AC77D-9BA0-4A3B-B823-2059DC3C3D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B811DB-C16F-4CED-97C6-73ABD71F33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E14D3C-7343-4DD7-B816-0D4D66BD61BF}"/>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BE2409C8-4D7C-40EE-A12E-59CB555C7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222D5-7193-4F59-83B4-3C19E8B1495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259386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BEFA1-A4AB-4CF4-B02E-57AAED5719D6}"/>
              </a:ext>
            </a:extLst>
          </p:cNvPr>
          <p:cNvSpPr>
            <a:spLocks noGrp="1"/>
          </p:cNvSpPr>
          <p:nvPr>
            <p:ph type="title"/>
          </p:nvPr>
        </p:nvSpPr>
        <p:spPr>
          <a:xfrm>
            <a:off x="1621971" y="1709738"/>
            <a:ext cx="9165772" cy="2963271"/>
          </a:xfrm>
        </p:spPr>
        <p:txBody>
          <a:bodyPr anchor="b"/>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0AB406C-F19A-4393-9AD1-A300A7E452E8}"/>
              </a:ext>
            </a:extLst>
          </p:cNvPr>
          <p:cNvSpPr>
            <a:spLocks noGrp="1"/>
          </p:cNvSpPr>
          <p:nvPr>
            <p:ph type="body" idx="1"/>
          </p:nvPr>
        </p:nvSpPr>
        <p:spPr>
          <a:xfrm>
            <a:off x="1621971" y="4875028"/>
            <a:ext cx="9165772" cy="1052623"/>
          </a:xfrm>
        </p:spPr>
        <p:txBody>
          <a:bodyPr>
            <a:normAutofit/>
          </a:bodyPr>
          <a:lstStyle>
            <a:lvl1pPr marL="0" indent="0" algn="ctr">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7D7AE7-47F6-4023-8D44-8BA1DAB05FF2}"/>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57AB32FC-A974-44FC-9804-F871EE51DF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59ADE9-F40E-4E3B-AB8D-68CB1F4854A5}"/>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085129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4D816-3E01-4EFD-AD9C-783D674DA6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F53D69-34A7-451D-A902-5F6CD13343FE}"/>
              </a:ext>
            </a:extLst>
          </p:cNvPr>
          <p:cNvSpPr>
            <a:spLocks noGrp="1"/>
          </p:cNvSpPr>
          <p:nvPr>
            <p:ph sz="half" idx="1"/>
          </p:nvPr>
        </p:nvSpPr>
        <p:spPr>
          <a:xfrm>
            <a:off x="1020722" y="2095500"/>
            <a:ext cx="4999077"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16E1E0E2-7D34-48E0-8795-546D2F00E2CF}"/>
              </a:ext>
            </a:extLst>
          </p:cNvPr>
          <p:cNvSpPr>
            <a:spLocks noGrp="1"/>
          </p:cNvSpPr>
          <p:nvPr>
            <p:ph sz="half" idx="2"/>
          </p:nvPr>
        </p:nvSpPr>
        <p:spPr>
          <a:xfrm>
            <a:off x="6281056" y="2095500"/>
            <a:ext cx="5072743" cy="39732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E005476-6B6D-4BA3-919B-5335D6429852}"/>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6" name="Footer Placeholder 5">
            <a:extLst>
              <a:ext uri="{FF2B5EF4-FFF2-40B4-BE49-F238E27FC236}">
                <a16:creationId xmlns:a16="http://schemas.microsoft.com/office/drawing/2014/main" id="{F5DB6D41-07E2-4F6D-BB39-217957FE76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0CA9C-BFED-484F-B765-EA8CE4B4B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665257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74AD2-5208-4201-90A7-F961876195F8}"/>
              </a:ext>
            </a:extLst>
          </p:cNvPr>
          <p:cNvSpPr>
            <a:spLocks noGrp="1"/>
          </p:cNvSpPr>
          <p:nvPr>
            <p:ph type="title"/>
          </p:nvPr>
        </p:nvSpPr>
        <p:spPr>
          <a:xfrm>
            <a:off x="1028700" y="702129"/>
            <a:ext cx="10326688" cy="1125675"/>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3A3FF53-BE24-42E9-BA12-BC5863CBFF1B}"/>
              </a:ext>
            </a:extLst>
          </p:cNvPr>
          <p:cNvSpPr>
            <a:spLocks noGrp="1"/>
          </p:cNvSpPr>
          <p:nvPr>
            <p:ph type="body" idx="1"/>
          </p:nvPr>
        </p:nvSpPr>
        <p:spPr>
          <a:xfrm>
            <a:off x="1028700" y="1827804"/>
            <a:ext cx="4968875"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67A84776-6678-4D27-9BE9-5D83FC9E884F}"/>
              </a:ext>
            </a:extLst>
          </p:cNvPr>
          <p:cNvSpPr>
            <a:spLocks noGrp="1"/>
          </p:cNvSpPr>
          <p:nvPr>
            <p:ph sz="half" idx="2"/>
          </p:nvPr>
        </p:nvSpPr>
        <p:spPr>
          <a:xfrm>
            <a:off x="1028700" y="2642191"/>
            <a:ext cx="4968875"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8BCA2E2-5B30-43B4-8FCD-23015451F221}"/>
              </a:ext>
            </a:extLst>
          </p:cNvPr>
          <p:cNvSpPr>
            <a:spLocks noGrp="1"/>
          </p:cNvSpPr>
          <p:nvPr>
            <p:ph type="body" sz="quarter" idx="3"/>
          </p:nvPr>
        </p:nvSpPr>
        <p:spPr>
          <a:xfrm>
            <a:off x="6281054" y="1827804"/>
            <a:ext cx="5087034" cy="8143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CDA7B7A1-E670-4E7E-AEBA-340893DE8EE5}"/>
              </a:ext>
            </a:extLst>
          </p:cNvPr>
          <p:cNvSpPr>
            <a:spLocks noGrp="1"/>
          </p:cNvSpPr>
          <p:nvPr>
            <p:ph sz="quarter" idx="4"/>
          </p:nvPr>
        </p:nvSpPr>
        <p:spPr>
          <a:xfrm>
            <a:off x="6281054" y="2642191"/>
            <a:ext cx="5087034" cy="34024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244D3AE-982A-4CC3-8456-4D4B0E35D993}"/>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8" name="Footer Placeholder 7">
            <a:extLst>
              <a:ext uri="{FF2B5EF4-FFF2-40B4-BE49-F238E27FC236}">
                <a16:creationId xmlns:a16="http://schemas.microsoft.com/office/drawing/2014/main" id="{56FE3087-09F9-4436-8236-8693EA4984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8413CB-0E24-4F96-AF8C-EE269ACCE783}"/>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3066646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55CAD1C-D319-4A48-8DF9-50699231C977}"/>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4" name="Footer Placeholder 3">
            <a:extLst>
              <a:ext uri="{FF2B5EF4-FFF2-40B4-BE49-F238E27FC236}">
                <a16:creationId xmlns:a16="http://schemas.microsoft.com/office/drawing/2014/main" id="{FE3D0181-83E0-4AB1-B372-24D6C075B0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50352C-6317-4DD0-84C4-AE7DDAC55F0A}"/>
              </a:ext>
            </a:extLst>
          </p:cNvPr>
          <p:cNvSpPr>
            <a:spLocks noGrp="1"/>
          </p:cNvSpPr>
          <p:nvPr>
            <p:ph type="sldNum" sz="quarter" idx="12"/>
          </p:nvPr>
        </p:nvSpPr>
        <p:spPr/>
        <p:txBody>
          <a:bodyPr/>
          <a:lstStyle/>
          <a:p>
            <a:fld id="{7C7FAD9F-AEE9-406E-B720-57D2B9DB2816}" type="slidenum">
              <a:rPr lang="en-US" smtClean="0"/>
              <a:t>‹#›</a:t>
            </a:fld>
            <a:endParaRPr lang="en-US"/>
          </a:p>
        </p:txBody>
      </p:sp>
      <p:sp>
        <p:nvSpPr>
          <p:cNvPr id="6" name="Freeform: Shape 5">
            <a:extLst>
              <a:ext uri="{FF2B5EF4-FFF2-40B4-BE49-F238E27FC236}">
                <a16:creationId xmlns:a16="http://schemas.microsoft.com/office/drawing/2014/main" id="{48F340C5-9EBB-43D9-91F5-F767DBD59BBF}"/>
              </a:ext>
              <a:ext uri="{C183D7F6-B498-43B3-948B-1728B52AA6E4}">
                <adec:decorative xmlns:adec="http://schemas.microsoft.com/office/drawing/2017/decorative" val="1"/>
              </a:ext>
            </a:extLst>
          </p:cNvPr>
          <p:cNvSpPr/>
          <p:nvPr/>
        </p:nvSpPr>
        <p:spPr>
          <a:xfrm rot="492880">
            <a:off x="2401240" y="1130240"/>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89ECC812-F2A9-46D4-9B78-6659C68ED4EE}"/>
              </a:ext>
            </a:extLst>
          </p:cNvPr>
          <p:cNvSpPr>
            <a:spLocks noGrp="1"/>
          </p:cNvSpPr>
          <p:nvPr>
            <p:ph type="title"/>
          </p:nvPr>
        </p:nvSpPr>
        <p:spPr>
          <a:xfrm>
            <a:off x="3412671" y="1932214"/>
            <a:ext cx="6966858" cy="3091544"/>
          </a:xfrm>
        </p:spPr>
        <p:txBody>
          <a:bodyPr/>
          <a:lstStyle>
            <a:lvl1pPr algn="ctr">
              <a:defRPr/>
            </a:lvl1pPr>
          </a:lstStyle>
          <a:p>
            <a:r>
              <a:rPr lang="en-US"/>
              <a:t>Click to edit Master title style</a:t>
            </a:r>
            <a:endParaRPr lang="en-US" dirty="0"/>
          </a:p>
        </p:txBody>
      </p:sp>
      <p:sp>
        <p:nvSpPr>
          <p:cNvPr id="7" name="Freeform: Shape 6">
            <a:extLst>
              <a:ext uri="{FF2B5EF4-FFF2-40B4-BE49-F238E27FC236}">
                <a16:creationId xmlns:a16="http://schemas.microsoft.com/office/drawing/2014/main" id="{B7A37F60-69E7-41AC-BC9A-9DBC3B577269}"/>
              </a:ext>
              <a:ext uri="{C183D7F6-B498-43B3-948B-1728B52AA6E4}">
                <adec:decorative xmlns:adec="http://schemas.microsoft.com/office/drawing/2017/decorative" val="1"/>
              </a:ext>
            </a:extLst>
          </p:cNvPr>
          <p:cNvSpPr/>
          <p:nvPr/>
        </p:nvSpPr>
        <p:spPr>
          <a:xfrm rot="492880">
            <a:off x="2455668" y="1103025"/>
            <a:ext cx="8982171" cy="50099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61601"/>
              <a:gd name="connsiteY0" fmla="*/ 725435 h 725435"/>
              <a:gd name="connsiteX1" fmla="*/ 430018 w 961601"/>
              <a:gd name="connsiteY1" fmla="*/ 636758 h 725435"/>
              <a:gd name="connsiteX2" fmla="*/ 820834 w 961601"/>
              <a:gd name="connsiteY2" fmla="*/ 548364 h 725435"/>
              <a:gd name="connsiteX3" fmla="*/ 954560 w 961601"/>
              <a:gd name="connsiteY3" fmla="*/ 257282 h 725435"/>
              <a:gd name="connsiteX4" fmla="*/ 674525 w 961601"/>
              <a:gd name="connsiteY4" fmla="*/ 5631 h 725435"/>
              <a:gd name="connsiteX5" fmla="*/ 15300 w 961601"/>
              <a:gd name="connsiteY5" fmla="*/ 246614 h 725435"/>
              <a:gd name="connsiteX6" fmla="*/ 217325 w 961601"/>
              <a:gd name="connsiteY6" fmla="*/ 650664 h 725435"/>
              <a:gd name="connsiteX7" fmla="*/ 284667 w 961601"/>
              <a:gd name="connsiteY7" fmla="*/ 725435 h 725435"/>
              <a:gd name="connsiteX0" fmla="*/ 284667 w 961601"/>
              <a:gd name="connsiteY0" fmla="*/ 725962 h 725962"/>
              <a:gd name="connsiteX1" fmla="*/ 430018 w 961601"/>
              <a:gd name="connsiteY1" fmla="*/ 637285 h 725962"/>
              <a:gd name="connsiteX2" fmla="*/ 820834 w 961601"/>
              <a:gd name="connsiteY2" fmla="*/ 548891 h 725962"/>
              <a:gd name="connsiteX3" fmla="*/ 954560 w 961601"/>
              <a:gd name="connsiteY3" fmla="*/ 257809 h 725962"/>
              <a:gd name="connsiteX4" fmla="*/ 674525 w 961601"/>
              <a:gd name="connsiteY4" fmla="*/ 6158 h 725962"/>
              <a:gd name="connsiteX5" fmla="*/ 15300 w 961601"/>
              <a:gd name="connsiteY5" fmla="*/ 247141 h 725962"/>
              <a:gd name="connsiteX6" fmla="*/ 217325 w 961601"/>
              <a:gd name="connsiteY6" fmla="*/ 651191 h 725962"/>
              <a:gd name="connsiteX7" fmla="*/ 284667 w 961601"/>
              <a:gd name="connsiteY7" fmla="*/ 725962 h 725962"/>
              <a:gd name="connsiteX0" fmla="*/ 410902 w 1087836"/>
              <a:gd name="connsiteY0" fmla="*/ 719810 h 719810"/>
              <a:gd name="connsiteX1" fmla="*/ 556253 w 1087836"/>
              <a:gd name="connsiteY1" fmla="*/ 631133 h 719810"/>
              <a:gd name="connsiteX2" fmla="*/ 947069 w 1087836"/>
              <a:gd name="connsiteY2" fmla="*/ 542739 h 719810"/>
              <a:gd name="connsiteX3" fmla="*/ 1080795 w 1087836"/>
              <a:gd name="connsiteY3" fmla="*/ 251657 h 719810"/>
              <a:gd name="connsiteX4" fmla="*/ 800760 w 1087836"/>
              <a:gd name="connsiteY4" fmla="*/ 6 h 719810"/>
              <a:gd name="connsiteX5" fmla="*/ 5261 w 1087836"/>
              <a:gd name="connsiteY5" fmla="*/ 248982 h 719810"/>
              <a:gd name="connsiteX6" fmla="*/ 343560 w 1087836"/>
              <a:gd name="connsiteY6" fmla="*/ 645039 h 719810"/>
              <a:gd name="connsiteX7" fmla="*/ 410902 w 1087836"/>
              <a:gd name="connsiteY7" fmla="*/ 719810 h 719810"/>
              <a:gd name="connsiteX0" fmla="*/ 412791 w 1089725"/>
              <a:gd name="connsiteY0" fmla="*/ 726835 h 726835"/>
              <a:gd name="connsiteX1" fmla="*/ 558142 w 1089725"/>
              <a:gd name="connsiteY1" fmla="*/ 638158 h 726835"/>
              <a:gd name="connsiteX2" fmla="*/ 948958 w 1089725"/>
              <a:gd name="connsiteY2" fmla="*/ 549764 h 726835"/>
              <a:gd name="connsiteX3" fmla="*/ 1082684 w 1089725"/>
              <a:gd name="connsiteY3" fmla="*/ 258682 h 726835"/>
              <a:gd name="connsiteX4" fmla="*/ 802649 w 1089725"/>
              <a:gd name="connsiteY4" fmla="*/ 7031 h 726835"/>
              <a:gd name="connsiteX5" fmla="*/ 171027 w 1089725"/>
              <a:gd name="connsiteY5" fmla="*/ 85967 h 726835"/>
              <a:gd name="connsiteX6" fmla="*/ 7150 w 1089725"/>
              <a:gd name="connsiteY6" fmla="*/ 256007 h 726835"/>
              <a:gd name="connsiteX7" fmla="*/ 345449 w 1089725"/>
              <a:gd name="connsiteY7" fmla="*/ 652064 h 726835"/>
              <a:gd name="connsiteX8" fmla="*/ 412791 w 1089725"/>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9002 w 1085936"/>
              <a:gd name="connsiteY0" fmla="*/ 726835 h 726835"/>
              <a:gd name="connsiteX1" fmla="*/ 554353 w 1085936"/>
              <a:gd name="connsiteY1" fmla="*/ 638158 h 726835"/>
              <a:gd name="connsiteX2" fmla="*/ 945169 w 1085936"/>
              <a:gd name="connsiteY2" fmla="*/ 549764 h 726835"/>
              <a:gd name="connsiteX3" fmla="*/ 1078895 w 1085936"/>
              <a:gd name="connsiteY3" fmla="*/ 258682 h 726835"/>
              <a:gd name="connsiteX4" fmla="*/ 798860 w 1085936"/>
              <a:gd name="connsiteY4" fmla="*/ 7031 h 726835"/>
              <a:gd name="connsiteX5" fmla="*/ 167238 w 1085936"/>
              <a:gd name="connsiteY5" fmla="*/ 85967 h 726835"/>
              <a:gd name="connsiteX6" fmla="*/ 7460 w 1085936"/>
              <a:gd name="connsiteY6" fmla="*/ 285590 h 726835"/>
              <a:gd name="connsiteX7" fmla="*/ 341660 w 1085936"/>
              <a:gd name="connsiteY7" fmla="*/ 652064 h 726835"/>
              <a:gd name="connsiteX8" fmla="*/ 409002 w 1085936"/>
              <a:gd name="connsiteY8" fmla="*/ 726835 h 726835"/>
              <a:gd name="connsiteX0" fmla="*/ 407340 w 1084274"/>
              <a:gd name="connsiteY0" fmla="*/ 726835 h 726835"/>
              <a:gd name="connsiteX1" fmla="*/ 552691 w 1084274"/>
              <a:gd name="connsiteY1" fmla="*/ 638158 h 726835"/>
              <a:gd name="connsiteX2" fmla="*/ 943507 w 1084274"/>
              <a:gd name="connsiteY2" fmla="*/ 549764 h 726835"/>
              <a:gd name="connsiteX3" fmla="*/ 1077233 w 1084274"/>
              <a:gd name="connsiteY3" fmla="*/ 258682 h 726835"/>
              <a:gd name="connsiteX4" fmla="*/ 797198 w 1084274"/>
              <a:gd name="connsiteY4" fmla="*/ 7031 h 726835"/>
              <a:gd name="connsiteX5" fmla="*/ 165576 w 1084274"/>
              <a:gd name="connsiteY5" fmla="*/ 85967 h 726835"/>
              <a:gd name="connsiteX6" fmla="*/ 5798 w 1084274"/>
              <a:gd name="connsiteY6" fmla="*/ 285590 h 726835"/>
              <a:gd name="connsiteX7" fmla="*/ 339998 w 1084274"/>
              <a:gd name="connsiteY7" fmla="*/ 652064 h 726835"/>
              <a:gd name="connsiteX8" fmla="*/ 407340 w 1084274"/>
              <a:gd name="connsiteY8" fmla="*/ 726835 h 726835"/>
              <a:gd name="connsiteX0" fmla="*/ 405193 w 1082127"/>
              <a:gd name="connsiteY0" fmla="*/ 726835 h 726835"/>
              <a:gd name="connsiteX1" fmla="*/ 550544 w 1082127"/>
              <a:gd name="connsiteY1" fmla="*/ 638158 h 726835"/>
              <a:gd name="connsiteX2" fmla="*/ 941360 w 1082127"/>
              <a:gd name="connsiteY2" fmla="*/ 549764 h 726835"/>
              <a:gd name="connsiteX3" fmla="*/ 1075086 w 1082127"/>
              <a:gd name="connsiteY3" fmla="*/ 258682 h 726835"/>
              <a:gd name="connsiteX4" fmla="*/ 795051 w 1082127"/>
              <a:gd name="connsiteY4" fmla="*/ 7031 h 726835"/>
              <a:gd name="connsiteX5" fmla="*/ 163429 w 1082127"/>
              <a:gd name="connsiteY5" fmla="*/ 85967 h 726835"/>
              <a:gd name="connsiteX6" fmla="*/ 5959 w 1082127"/>
              <a:gd name="connsiteY6" fmla="*/ 336874 h 726835"/>
              <a:gd name="connsiteX7" fmla="*/ 337851 w 1082127"/>
              <a:gd name="connsiteY7" fmla="*/ 652064 h 726835"/>
              <a:gd name="connsiteX8" fmla="*/ 405193 w 1082127"/>
              <a:gd name="connsiteY8" fmla="*/ 726835 h 726835"/>
              <a:gd name="connsiteX0" fmla="*/ 405097 w 1082031"/>
              <a:gd name="connsiteY0" fmla="*/ 727553 h 727553"/>
              <a:gd name="connsiteX1" fmla="*/ 550448 w 1082031"/>
              <a:gd name="connsiteY1" fmla="*/ 638876 h 727553"/>
              <a:gd name="connsiteX2" fmla="*/ 941264 w 1082031"/>
              <a:gd name="connsiteY2" fmla="*/ 550482 h 727553"/>
              <a:gd name="connsiteX3" fmla="*/ 1074990 w 1082031"/>
              <a:gd name="connsiteY3" fmla="*/ 259400 h 727553"/>
              <a:gd name="connsiteX4" fmla="*/ 794955 w 1082031"/>
              <a:gd name="connsiteY4" fmla="*/ 7749 h 727553"/>
              <a:gd name="connsiteX5" fmla="*/ 164686 w 1082031"/>
              <a:gd name="connsiteY5" fmla="*/ 81610 h 727553"/>
              <a:gd name="connsiteX6" fmla="*/ 5863 w 1082031"/>
              <a:gd name="connsiteY6" fmla="*/ 337592 h 727553"/>
              <a:gd name="connsiteX7" fmla="*/ 337755 w 1082031"/>
              <a:gd name="connsiteY7" fmla="*/ 652782 h 727553"/>
              <a:gd name="connsiteX8" fmla="*/ 405097 w 1082031"/>
              <a:gd name="connsiteY8" fmla="*/ 727553 h 727553"/>
              <a:gd name="connsiteX0" fmla="*/ 427815 w 1104749"/>
              <a:gd name="connsiteY0" fmla="*/ 727553 h 727553"/>
              <a:gd name="connsiteX1" fmla="*/ 573166 w 1104749"/>
              <a:gd name="connsiteY1" fmla="*/ 638876 h 727553"/>
              <a:gd name="connsiteX2" fmla="*/ 963982 w 1104749"/>
              <a:gd name="connsiteY2" fmla="*/ 550482 h 727553"/>
              <a:gd name="connsiteX3" fmla="*/ 1097708 w 1104749"/>
              <a:gd name="connsiteY3" fmla="*/ 259400 h 727553"/>
              <a:gd name="connsiteX4" fmla="*/ 817673 w 1104749"/>
              <a:gd name="connsiteY4" fmla="*/ 7749 h 727553"/>
              <a:gd name="connsiteX5" fmla="*/ 187404 w 1104749"/>
              <a:gd name="connsiteY5" fmla="*/ 81610 h 727553"/>
              <a:gd name="connsiteX6" fmla="*/ 4537 w 1104749"/>
              <a:gd name="connsiteY6" fmla="*/ 344274 h 727553"/>
              <a:gd name="connsiteX7" fmla="*/ 360473 w 1104749"/>
              <a:gd name="connsiteY7" fmla="*/ 652782 h 727553"/>
              <a:gd name="connsiteX8" fmla="*/ 427815 w 1104749"/>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23278 w 1100212"/>
              <a:gd name="connsiteY0" fmla="*/ 727553 h 727553"/>
              <a:gd name="connsiteX1" fmla="*/ 568629 w 1100212"/>
              <a:gd name="connsiteY1" fmla="*/ 638876 h 727553"/>
              <a:gd name="connsiteX2" fmla="*/ 959445 w 1100212"/>
              <a:gd name="connsiteY2" fmla="*/ 550482 h 727553"/>
              <a:gd name="connsiteX3" fmla="*/ 1093171 w 1100212"/>
              <a:gd name="connsiteY3" fmla="*/ 259400 h 727553"/>
              <a:gd name="connsiteX4" fmla="*/ 813136 w 1100212"/>
              <a:gd name="connsiteY4" fmla="*/ 7749 h 727553"/>
              <a:gd name="connsiteX5" fmla="*/ 182867 w 1100212"/>
              <a:gd name="connsiteY5" fmla="*/ 81610 h 727553"/>
              <a:gd name="connsiteX6" fmla="*/ 0 w 1100212"/>
              <a:gd name="connsiteY6" fmla="*/ 344274 h 727553"/>
              <a:gd name="connsiteX7" fmla="*/ 355936 w 1100212"/>
              <a:gd name="connsiteY7" fmla="*/ 652782 h 727553"/>
              <a:gd name="connsiteX8" fmla="*/ 423278 w 1100212"/>
              <a:gd name="connsiteY8" fmla="*/ 727553 h 727553"/>
              <a:gd name="connsiteX0" fmla="*/ 437503 w 1114437"/>
              <a:gd name="connsiteY0" fmla="*/ 727553 h 727553"/>
              <a:gd name="connsiteX1" fmla="*/ 582854 w 1114437"/>
              <a:gd name="connsiteY1" fmla="*/ 638876 h 727553"/>
              <a:gd name="connsiteX2" fmla="*/ 973670 w 1114437"/>
              <a:gd name="connsiteY2" fmla="*/ 550482 h 727553"/>
              <a:gd name="connsiteX3" fmla="*/ 1107396 w 1114437"/>
              <a:gd name="connsiteY3" fmla="*/ 259400 h 727553"/>
              <a:gd name="connsiteX4" fmla="*/ 827361 w 1114437"/>
              <a:gd name="connsiteY4" fmla="*/ 7749 h 727553"/>
              <a:gd name="connsiteX5" fmla="*/ 197092 w 1114437"/>
              <a:gd name="connsiteY5" fmla="*/ 81610 h 727553"/>
              <a:gd name="connsiteX6" fmla="*/ 0 w 1114437"/>
              <a:gd name="connsiteY6" fmla="*/ 341962 h 727553"/>
              <a:gd name="connsiteX7" fmla="*/ 370161 w 1114437"/>
              <a:gd name="connsiteY7" fmla="*/ 652782 h 727553"/>
              <a:gd name="connsiteX8" fmla="*/ 437503 w 1114437"/>
              <a:gd name="connsiteY8" fmla="*/ 727553 h 727553"/>
              <a:gd name="connsiteX0" fmla="*/ 463684 w 1140618"/>
              <a:gd name="connsiteY0" fmla="*/ 727553 h 727553"/>
              <a:gd name="connsiteX1" fmla="*/ 609035 w 1140618"/>
              <a:gd name="connsiteY1" fmla="*/ 638876 h 727553"/>
              <a:gd name="connsiteX2" fmla="*/ 999851 w 1140618"/>
              <a:gd name="connsiteY2" fmla="*/ 550482 h 727553"/>
              <a:gd name="connsiteX3" fmla="*/ 1133577 w 1140618"/>
              <a:gd name="connsiteY3" fmla="*/ 259400 h 727553"/>
              <a:gd name="connsiteX4" fmla="*/ 853542 w 1140618"/>
              <a:gd name="connsiteY4" fmla="*/ 7749 h 727553"/>
              <a:gd name="connsiteX5" fmla="*/ 223273 w 1140618"/>
              <a:gd name="connsiteY5" fmla="*/ 81610 h 727553"/>
              <a:gd name="connsiteX6" fmla="*/ 0 w 1140618"/>
              <a:gd name="connsiteY6" fmla="*/ 343816 h 727553"/>
              <a:gd name="connsiteX7" fmla="*/ 396342 w 1140618"/>
              <a:gd name="connsiteY7" fmla="*/ 652782 h 727553"/>
              <a:gd name="connsiteX8" fmla="*/ 463684 w 1140618"/>
              <a:gd name="connsiteY8" fmla="*/ 727553 h 727553"/>
              <a:gd name="connsiteX0" fmla="*/ 463684 w 1140714"/>
              <a:gd name="connsiteY0" fmla="*/ 719277 h 719277"/>
              <a:gd name="connsiteX1" fmla="*/ 609035 w 1140714"/>
              <a:gd name="connsiteY1" fmla="*/ 630600 h 719277"/>
              <a:gd name="connsiteX2" fmla="*/ 999851 w 1140714"/>
              <a:gd name="connsiteY2" fmla="*/ 542206 h 719277"/>
              <a:gd name="connsiteX3" fmla="*/ 1133577 w 1140714"/>
              <a:gd name="connsiteY3" fmla="*/ 251124 h 719277"/>
              <a:gd name="connsiteX4" fmla="*/ 852002 w 1140714"/>
              <a:gd name="connsiteY4" fmla="*/ 8636 h 719277"/>
              <a:gd name="connsiteX5" fmla="*/ 223273 w 1140714"/>
              <a:gd name="connsiteY5" fmla="*/ 73334 h 719277"/>
              <a:gd name="connsiteX6" fmla="*/ 0 w 1140714"/>
              <a:gd name="connsiteY6" fmla="*/ 335540 h 719277"/>
              <a:gd name="connsiteX7" fmla="*/ 396342 w 1140714"/>
              <a:gd name="connsiteY7" fmla="*/ 644506 h 719277"/>
              <a:gd name="connsiteX8" fmla="*/ 463684 w 1140714"/>
              <a:gd name="connsiteY8" fmla="*/ 719277 h 719277"/>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40714"/>
              <a:gd name="connsiteY0" fmla="*/ 721380 h 721380"/>
              <a:gd name="connsiteX1" fmla="*/ 609035 w 1140714"/>
              <a:gd name="connsiteY1" fmla="*/ 632703 h 721380"/>
              <a:gd name="connsiteX2" fmla="*/ 999851 w 1140714"/>
              <a:gd name="connsiteY2" fmla="*/ 544309 h 721380"/>
              <a:gd name="connsiteX3" fmla="*/ 1133577 w 1140714"/>
              <a:gd name="connsiteY3" fmla="*/ 253227 h 721380"/>
              <a:gd name="connsiteX4" fmla="*/ 852002 w 1140714"/>
              <a:gd name="connsiteY4" fmla="*/ 10739 h 721380"/>
              <a:gd name="connsiteX5" fmla="*/ 223273 w 1140714"/>
              <a:gd name="connsiteY5" fmla="*/ 64441 h 721380"/>
              <a:gd name="connsiteX6" fmla="*/ 0 w 1140714"/>
              <a:gd name="connsiteY6" fmla="*/ 337643 h 721380"/>
              <a:gd name="connsiteX7" fmla="*/ 396342 w 1140714"/>
              <a:gd name="connsiteY7" fmla="*/ 646609 h 721380"/>
              <a:gd name="connsiteX8" fmla="*/ 463684 w 1140714"/>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8513"/>
              <a:gd name="connsiteY0" fmla="*/ 721380 h 721380"/>
              <a:gd name="connsiteX1" fmla="*/ 610575 w 1138513"/>
              <a:gd name="connsiteY1" fmla="*/ 643699 h 721380"/>
              <a:gd name="connsiteX2" fmla="*/ 999851 w 1138513"/>
              <a:gd name="connsiteY2" fmla="*/ 544309 h 721380"/>
              <a:gd name="connsiteX3" fmla="*/ 1133577 w 1138513"/>
              <a:gd name="connsiteY3" fmla="*/ 253227 h 721380"/>
              <a:gd name="connsiteX4" fmla="*/ 852002 w 1138513"/>
              <a:gd name="connsiteY4" fmla="*/ 10739 h 721380"/>
              <a:gd name="connsiteX5" fmla="*/ 223273 w 1138513"/>
              <a:gd name="connsiteY5" fmla="*/ 64441 h 721380"/>
              <a:gd name="connsiteX6" fmla="*/ 0 w 1138513"/>
              <a:gd name="connsiteY6" fmla="*/ 337643 h 721380"/>
              <a:gd name="connsiteX7" fmla="*/ 396342 w 1138513"/>
              <a:gd name="connsiteY7" fmla="*/ 646609 h 721380"/>
              <a:gd name="connsiteX8" fmla="*/ 463684 w 1138513"/>
              <a:gd name="connsiteY8" fmla="*/ 721380 h 721380"/>
              <a:gd name="connsiteX0" fmla="*/ 463684 w 1136732"/>
              <a:gd name="connsiteY0" fmla="*/ 721380 h 721380"/>
              <a:gd name="connsiteX1" fmla="*/ 610575 w 1136732"/>
              <a:gd name="connsiteY1" fmla="*/ 643699 h 721380"/>
              <a:gd name="connsiteX2" fmla="*/ 999851 w 1136732"/>
              <a:gd name="connsiteY2" fmla="*/ 544309 h 721380"/>
              <a:gd name="connsiteX3" fmla="*/ 1133577 w 1136732"/>
              <a:gd name="connsiteY3" fmla="*/ 253227 h 721380"/>
              <a:gd name="connsiteX4" fmla="*/ 852002 w 1136732"/>
              <a:gd name="connsiteY4" fmla="*/ 10739 h 721380"/>
              <a:gd name="connsiteX5" fmla="*/ 223273 w 1136732"/>
              <a:gd name="connsiteY5" fmla="*/ 64441 h 721380"/>
              <a:gd name="connsiteX6" fmla="*/ 0 w 1136732"/>
              <a:gd name="connsiteY6" fmla="*/ 337643 h 721380"/>
              <a:gd name="connsiteX7" fmla="*/ 396342 w 1136732"/>
              <a:gd name="connsiteY7" fmla="*/ 646609 h 721380"/>
              <a:gd name="connsiteX8" fmla="*/ 463684 w 1136732"/>
              <a:gd name="connsiteY8" fmla="*/ 721380 h 721380"/>
              <a:gd name="connsiteX0" fmla="*/ 463684 w 1121891"/>
              <a:gd name="connsiteY0" fmla="*/ 721255 h 721255"/>
              <a:gd name="connsiteX1" fmla="*/ 610575 w 1121891"/>
              <a:gd name="connsiteY1" fmla="*/ 643574 h 721255"/>
              <a:gd name="connsiteX2" fmla="*/ 999851 w 1121891"/>
              <a:gd name="connsiteY2" fmla="*/ 544184 h 721255"/>
              <a:gd name="connsiteX3" fmla="*/ 1118177 w 1121891"/>
              <a:gd name="connsiteY3" fmla="*/ 251269 h 721255"/>
              <a:gd name="connsiteX4" fmla="*/ 852002 w 1121891"/>
              <a:gd name="connsiteY4" fmla="*/ 10614 h 721255"/>
              <a:gd name="connsiteX5" fmla="*/ 223273 w 1121891"/>
              <a:gd name="connsiteY5" fmla="*/ 64316 h 721255"/>
              <a:gd name="connsiteX6" fmla="*/ 0 w 1121891"/>
              <a:gd name="connsiteY6" fmla="*/ 337518 h 721255"/>
              <a:gd name="connsiteX7" fmla="*/ 396342 w 1121891"/>
              <a:gd name="connsiteY7" fmla="*/ 646484 h 721255"/>
              <a:gd name="connsiteX8" fmla="*/ 463684 w 1121891"/>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864"/>
              <a:gd name="connsiteY0" fmla="*/ 721255 h 721255"/>
              <a:gd name="connsiteX1" fmla="*/ 610575 w 1123864"/>
              <a:gd name="connsiteY1" fmla="*/ 643574 h 721255"/>
              <a:gd name="connsiteX2" fmla="*/ 999851 w 1123864"/>
              <a:gd name="connsiteY2" fmla="*/ 549682 h 721255"/>
              <a:gd name="connsiteX3" fmla="*/ 1118177 w 1123864"/>
              <a:gd name="connsiteY3" fmla="*/ 251269 h 721255"/>
              <a:gd name="connsiteX4" fmla="*/ 852002 w 1123864"/>
              <a:gd name="connsiteY4" fmla="*/ 10614 h 721255"/>
              <a:gd name="connsiteX5" fmla="*/ 223273 w 1123864"/>
              <a:gd name="connsiteY5" fmla="*/ 64316 h 721255"/>
              <a:gd name="connsiteX6" fmla="*/ 0 w 1123864"/>
              <a:gd name="connsiteY6" fmla="*/ 337518 h 721255"/>
              <a:gd name="connsiteX7" fmla="*/ 396342 w 1123864"/>
              <a:gd name="connsiteY7" fmla="*/ 646484 h 721255"/>
              <a:gd name="connsiteX8" fmla="*/ 463684 w 1123864"/>
              <a:gd name="connsiteY8" fmla="*/ 721255 h 721255"/>
              <a:gd name="connsiteX0" fmla="*/ 463684 w 1123354"/>
              <a:gd name="connsiteY0" fmla="*/ 721255 h 721255"/>
              <a:gd name="connsiteX1" fmla="*/ 610575 w 1123354"/>
              <a:gd name="connsiteY1" fmla="*/ 643574 h 721255"/>
              <a:gd name="connsiteX2" fmla="*/ 999851 w 1123354"/>
              <a:gd name="connsiteY2" fmla="*/ 549682 h 721255"/>
              <a:gd name="connsiteX3" fmla="*/ 1118177 w 1123354"/>
              <a:gd name="connsiteY3" fmla="*/ 251269 h 721255"/>
              <a:gd name="connsiteX4" fmla="*/ 852002 w 1123354"/>
              <a:gd name="connsiteY4" fmla="*/ 10614 h 721255"/>
              <a:gd name="connsiteX5" fmla="*/ 223273 w 1123354"/>
              <a:gd name="connsiteY5" fmla="*/ 64316 h 721255"/>
              <a:gd name="connsiteX6" fmla="*/ 0 w 1123354"/>
              <a:gd name="connsiteY6" fmla="*/ 337518 h 721255"/>
              <a:gd name="connsiteX7" fmla="*/ 396342 w 1123354"/>
              <a:gd name="connsiteY7" fmla="*/ 646484 h 721255"/>
              <a:gd name="connsiteX8" fmla="*/ 463684 w 1123354"/>
              <a:gd name="connsiteY8" fmla="*/ 721255 h 721255"/>
              <a:gd name="connsiteX0" fmla="*/ 411324 w 1070994"/>
              <a:gd name="connsiteY0" fmla="*/ 721255 h 721255"/>
              <a:gd name="connsiteX1" fmla="*/ 558215 w 1070994"/>
              <a:gd name="connsiteY1" fmla="*/ 643574 h 721255"/>
              <a:gd name="connsiteX2" fmla="*/ 947491 w 1070994"/>
              <a:gd name="connsiteY2" fmla="*/ 549682 h 721255"/>
              <a:gd name="connsiteX3" fmla="*/ 1065817 w 1070994"/>
              <a:gd name="connsiteY3" fmla="*/ 251269 h 721255"/>
              <a:gd name="connsiteX4" fmla="*/ 799642 w 1070994"/>
              <a:gd name="connsiteY4" fmla="*/ 10614 h 721255"/>
              <a:gd name="connsiteX5" fmla="*/ 170913 w 1070994"/>
              <a:gd name="connsiteY5" fmla="*/ 64316 h 721255"/>
              <a:gd name="connsiteX6" fmla="*/ 0 w 1070994"/>
              <a:gd name="connsiteY6" fmla="*/ 339351 h 721255"/>
              <a:gd name="connsiteX7" fmla="*/ 343982 w 1070994"/>
              <a:gd name="connsiteY7" fmla="*/ 646484 h 721255"/>
              <a:gd name="connsiteX8" fmla="*/ 411324 w 107099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1255 h 721255"/>
              <a:gd name="connsiteX1" fmla="*/ 538195 w 1050974"/>
              <a:gd name="connsiteY1" fmla="*/ 643574 h 721255"/>
              <a:gd name="connsiteX2" fmla="*/ 927471 w 1050974"/>
              <a:gd name="connsiteY2" fmla="*/ 549682 h 721255"/>
              <a:gd name="connsiteX3" fmla="*/ 1045797 w 1050974"/>
              <a:gd name="connsiteY3" fmla="*/ 251269 h 721255"/>
              <a:gd name="connsiteX4" fmla="*/ 779622 w 1050974"/>
              <a:gd name="connsiteY4" fmla="*/ 10614 h 721255"/>
              <a:gd name="connsiteX5" fmla="*/ 150893 w 1050974"/>
              <a:gd name="connsiteY5" fmla="*/ 64316 h 721255"/>
              <a:gd name="connsiteX6" fmla="*/ 0 w 1050974"/>
              <a:gd name="connsiteY6" fmla="*/ 339351 h 721255"/>
              <a:gd name="connsiteX7" fmla="*/ 323962 w 1050974"/>
              <a:gd name="connsiteY7" fmla="*/ 646484 h 721255"/>
              <a:gd name="connsiteX8" fmla="*/ 391304 w 1050974"/>
              <a:gd name="connsiteY8" fmla="*/ 721255 h 721255"/>
              <a:gd name="connsiteX0" fmla="*/ 391304 w 1050974"/>
              <a:gd name="connsiteY0" fmla="*/ 723864 h 723864"/>
              <a:gd name="connsiteX1" fmla="*/ 538195 w 1050974"/>
              <a:gd name="connsiteY1" fmla="*/ 646183 h 723864"/>
              <a:gd name="connsiteX2" fmla="*/ 927471 w 1050974"/>
              <a:gd name="connsiteY2" fmla="*/ 552291 h 723864"/>
              <a:gd name="connsiteX3" fmla="*/ 1045797 w 1050974"/>
              <a:gd name="connsiteY3" fmla="*/ 253878 h 723864"/>
              <a:gd name="connsiteX4" fmla="*/ 779622 w 1050974"/>
              <a:gd name="connsiteY4" fmla="*/ 13223 h 723864"/>
              <a:gd name="connsiteX5" fmla="*/ 201713 w 1050974"/>
              <a:gd name="connsiteY5" fmla="*/ 55929 h 723864"/>
              <a:gd name="connsiteX6" fmla="*/ 0 w 1050974"/>
              <a:gd name="connsiteY6" fmla="*/ 341960 h 723864"/>
              <a:gd name="connsiteX7" fmla="*/ 323962 w 1050974"/>
              <a:gd name="connsiteY7" fmla="*/ 649093 h 723864"/>
              <a:gd name="connsiteX8" fmla="*/ 391304 w 1050974"/>
              <a:gd name="connsiteY8" fmla="*/ 723864 h 723864"/>
              <a:gd name="connsiteX0" fmla="*/ 391304 w 1050974"/>
              <a:gd name="connsiteY0" fmla="*/ 722931 h 722931"/>
              <a:gd name="connsiteX1" fmla="*/ 538195 w 1050974"/>
              <a:gd name="connsiteY1" fmla="*/ 645250 h 722931"/>
              <a:gd name="connsiteX2" fmla="*/ 927471 w 1050974"/>
              <a:gd name="connsiteY2" fmla="*/ 551358 h 722931"/>
              <a:gd name="connsiteX3" fmla="*/ 1045797 w 1050974"/>
              <a:gd name="connsiteY3" fmla="*/ 252945 h 722931"/>
              <a:gd name="connsiteX4" fmla="*/ 779622 w 1050974"/>
              <a:gd name="connsiteY4" fmla="*/ 12290 h 722931"/>
              <a:gd name="connsiteX5" fmla="*/ 215573 w 1050974"/>
              <a:gd name="connsiteY5" fmla="*/ 58661 h 722931"/>
              <a:gd name="connsiteX6" fmla="*/ 0 w 1050974"/>
              <a:gd name="connsiteY6" fmla="*/ 341027 h 722931"/>
              <a:gd name="connsiteX7" fmla="*/ 323962 w 1050974"/>
              <a:gd name="connsiteY7" fmla="*/ 648160 h 722931"/>
              <a:gd name="connsiteX8" fmla="*/ 391304 w 1050974"/>
              <a:gd name="connsiteY8" fmla="*/ 722931 h 722931"/>
              <a:gd name="connsiteX0" fmla="*/ 382064 w 1041734"/>
              <a:gd name="connsiteY0" fmla="*/ 722931 h 722931"/>
              <a:gd name="connsiteX1" fmla="*/ 528955 w 1041734"/>
              <a:gd name="connsiteY1" fmla="*/ 645250 h 722931"/>
              <a:gd name="connsiteX2" fmla="*/ 918231 w 1041734"/>
              <a:gd name="connsiteY2" fmla="*/ 551358 h 722931"/>
              <a:gd name="connsiteX3" fmla="*/ 1036557 w 1041734"/>
              <a:gd name="connsiteY3" fmla="*/ 252945 h 722931"/>
              <a:gd name="connsiteX4" fmla="*/ 770382 w 1041734"/>
              <a:gd name="connsiteY4" fmla="*/ 12290 h 722931"/>
              <a:gd name="connsiteX5" fmla="*/ 206333 w 1041734"/>
              <a:gd name="connsiteY5" fmla="*/ 58661 h 722931"/>
              <a:gd name="connsiteX6" fmla="*/ 0 w 1041734"/>
              <a:gd name="connsiteY6" fmla="*/ 342860 h 722931"/>
              <a:gd name="connsiteX7" fmla="*/ 314722 w 1041734"/>
              <a:gd name="connsiteY7" fmla="*/ 648160 h 722931"/>
              <a:gd name="connsiteX8" fmla="*/ 382064 w 1041734"/>
              <a:gd name="connsiteY8" fmla="*/ 722931 h 72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734" h="722931">
                <a:moveTo>
                  <a:pt x="382064" y="722931"/>
                </a:moveTo>
                <a:cubicBezTo>
                  <a:pt x="406019" y="660055"/>
                  <a:pt x="439594" y="666515"/>
                  <a:pt x="528955" y="645250"/>
                </a:cubicBezTo>
                <a:cubicBezTo>
                  <a:pt x="618316" y="623985"/>
                  <a:pt x="833631" y="616742"/>
                  <a:pt x="918231" y="551358"/>
                </a:cubicBezTo>
                <a:cubicBezTo>
                  <a:pt x="1002831" y="485974"/>
                  <a:pt x="1059658" y="370279"/>
                  <a:pt x="1036557" y="252945"/>
                </a:cubicBezTo>
                <a:cubicBezTo>
                  <a:pt x="1013456" y="135611"/>
                  <a:pt x="908753" y="44671"/>
                  <a:pt x="770382" y="12290"/>
                </a:cubicBezTo>
                <a:cubicBezTo>
                  <a:pt x="632011" y="-20091"/>
                  <a:pt x="338916" y="17165"/>
                  <a:pt x="206333" y="58661"/>
                </a:cubicBezTo>
                <a:cubicBezTo>
                  <a:pt x="73750" y="100157"/>
                  <a:pt x="1822" y="199023"/>
                  <a:pt x="0" y="342860"/>
                </a:cubicBezTo>
                <a:cubicBezTo>
                  <a:pt x="27105" y="498943"/>
                  <a:pt x="87932" y="573770"/>
                  <a:pt x="314722" y="648160"/>
                </a:cubicBezTo>
                <a:cubicBezTo>
                  <a:pt x="367872" y="666162"/>
                  <a:pt x="382064" y="722931"/>
                  <a:pt x="382064" y="722931"/>
                </a:cubicBezTo>
                <a:close/>
              </a:path>
            </a:pathLst>
          </a:custGeom>
          <a:noFill/>
          <a:ln w="19050" cap="flat">
            <a:solidFill>
              <a:schemeClr val="tx1"/>
            </a:solidFill>
            <a:prstDash val="solid"/>
            <a:miter/>
          </a:ln>
        </p:spPr>
        <p:txBody>
          <a:bodyPr rtlCol="0" anchor="ctr"/>
          <a:lstStyle/>
          <a:p>
            <a:endParaRPr lang="en-US"/>
          </a:p>
        </p:txBody>
      </p:sp>
    </p:spTree>
    <p:extLst>
      <p:ext uri="{BB962C8B-B14F-4D97-AF65-F5344CB8AC3E}">
        <p14:creationId xmlns:p14="http://schemas.microsoft.com/office/powerpoint/2010/main" val="292349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6D441F-9FBB-4F90-987A-39793DE0E7A0}"/>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3" name="Footer Placeholder 2">
            <a:extLst>
              <a:ext uri="{FF2B5EF4-FFF2-40B4-BE49-F238E27FC236}">
                <a16:creationId xmlns:a16="http://schemas.microsoft.com/office/drawing/2014/main" id="{53C92B1E-8D5D-45CA-9A8B-53E3B7FEC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489E71-49A9-4CE9-AD1D-780A876BC35A}"/>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162277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053A-B2EE-4E20-9723-6BB0BBD500FD}"/>
              </a:ext>
            </a:extLst>
          </p:cNvPr>
          <p:cNvSpPr>
            <a:spLocks noGrp="1"/>
          </p:cNvSpPr>
          <p:nvPr>
            <p:ph type="title"/>
          </p:nvPr>
        </p:nvSpPr>
        <p:spPr>
          <a:xfrm>
            <a:off x="839788" y="553272"/>
            <a:ext cx="3932237" cy="1732727"/>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7B065AB-0DF3-4C86-AB5F-EB65021FDB99}"/>
              </a:ext>
            </a:extLst>
          </p:cNvPr>
          <p:cNvSpPr>
            <a:spLocks noGrp="1"/>
          </p:cNvSpPr>
          <p:nvPr>
            <p:ph idx="1"/>
          </p:nvPr>
        </p:nvSpPr>
        <p:spPr>
          <a:xfrm>
            <a:off x="5415642" y="987425"/>
            <a:ext cx="593974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D99FAE-8825-466D-9F1E-3B7BAED2C05B}"/>
              </a:ext>
            </a:extLst>
          </p:cNvPr>
          <p:cNvSpPr>
            <a:spLocks noGrp="1"/>
          </p:cNvSpPr>
          <p:nvPr>
            <p:ph type="body" sz="half" idx="2"/>
          </p:nvPr>
        </p:nvSpPr>
        <p:spPr>
          <a:xfrm>
            <a:off x="839788" y="2368550"/>
            <a:ext cx="3932237" cy="350043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3A6375-677F-4A58-B98D-18F3DEF8E623}"/>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6" name="Footer Placeholder 5">
            <a:extLst>
              <a:ext uri="{FF2B5EF4-FFF2-40B4-BE49-F238E27FC236}">
                <a16:creationId xmlns:a16="http://schemas.microsoft.com/office/drawing/2014/main" id="{E6B40F2C-7AE7-481B-856A-B3E26AE8B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E7C48C-9BD9-41CB-915E-A905B8869B70}"/>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721060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B6DE4-025D-4D93-A5D0-FB45897207DA}"/>
              </a:ext>
            </a:extLst>
          </p:cNvPr>
          <p:cNvSpPr>
            <a:spLocks noGrp="1"/>
          </p:cNvSpPr>
          <p:nvPr>
            <p:ph type="title"/>
          </p:nvPr>
        </p:nvSpPr>
        <p:spPr>
          <a:xfrm>
            <a:off x="839788" y="615915"/>
            <a:ext cx="3932237" cy="16700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993EE21-471F-4B7B-B7AF-192243A12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146B769-8E40-42E6-8F62-C4347B0CE929}"/>
              </a:ext>
            </a:extLst>
          </p:cNvPr>
          <p:cNvSpPr>
            <a:spLocks noGrp="1"/>
          </p:cNvSpPr>
          <p:nvPr>
            <p:ph type="body" sz="half" idx="2"/>
          </p:nvPr>
        </p:nvSpPr>
        <p:spPr>
          <a:xfrm>
            <a:off x="839788" y="2365744"/>
            <a:ext cx="3932237" cy="35032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84DC6-1AA3-4779-8EDF-F4A877508EE3}"/>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6" name="Footer Placeholder 5">
            <a:extLst>
              <a:ext uri="{FF2B5EF4-FFF2-40B4-BE49-F238E27FC236}">
                <a16:creationId xmlns:a16="http://schemas.microsoft.com/office/drawing/2014/main" id="{CD47F83E-FAF9-43E1-95CC-6F4EDD76B3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3D8C7B-B211-4BAF-9C05-09CF993B0DA2}"/>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07628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139E3-FB89-4585-A22D-15851E8DE0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94B498-70D2-4956-A576-83345B38DC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A84CB-FF9E-43D6-8805-B4ABB520D60C}"/>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BCA7EE14-0A60-428B-BC0E-A50951E0E3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A9A22-BBF2-4B23-B17F-B32AC87D290F}"/>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532422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5CC51B-E0BE-4D50-A04A-571F8BCAE2A7}"/>
              </a:ext>
            </a:extLst>
          </p:cNvPr>
          <p:cNvSpPr>
            <a:spLocks noGrp="1"/>
          </p:cNvSpPr>
          <p:nvPr>
            <p:ph type="title" orient="vert"/>
          </p:nvPr>
        </p:nvSpPr>
        <p:spPr>
          <a:xfrm>
            <a:off x="9099550" y="692150"/>
            <a:ext cx="2254250" cy="530993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41F5607-7A89-4981-87F4-98BC7CE0A921}"/>
              </a:ext>
            </a:extLst>
          </p:cNvPr>
          <p:cNvSpPr>
            <a:spLocks noGrp="1"/>
          </p:cNvSpPr>
          <p:nvPr>
            <p:ph type="body" orient="vert" idx="1"/>
          </p:nvPr>
        </p:nvSpPr>
        <p:spPr>
          <a:xfrm>
            <a:off x="838200" y="692150"/>
            <a:ext cx="8108950" cy="53099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820D5BE-275A-42D5-BCE1-357D53FC50C3}"/>
              </a:ext>
            </a:extLst>
          </p:cNvPr>
          <p:cNvSpPr>
            <a:spLocks noGrp="1"/>
          </p:cNvSpPr>
          <p:nvPr>
            <p:ph type="dt" sz="half" idx="10"/>
          </p:nvPr>
        </p:nvSpPr>
        <p:spPr/>
        <p:txBody>
          <a:body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11525F9A-B406-4028-AC92-D12450519F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A70F0A-5147-4274-A0A1-BD21917945FE}"/>
              </a:ext>
            </a:extLst>
          </p:cNvPr>
          <p:cNvSpPr>
            <a:spLocks noGrp="1"/>
          </p:cNvSpPr>
          <p:nvPr>
            <p:ph type="sldNum" sz="quarter" idx="12"/>
          </p:nvPr>
        </p:nvSpPr>
        <p:spPr/>
        <p:txBody>
          <a:bodyPr/>
          <a:lstStyle/>
          <a:p>
            <a:fld id="{7C7FAD9F-AEE9-406E-B720-57D2B9DB2816}" type="slidenum">
              <a:rPr lang="en-US" smtClean="0"/>
              <a:t>‹#›</a:t>
            </a:fld>
            <a:endParaRPr lang="en-US"/>
          </a:p>
        </p:txBody>
      </p:sp>
    </p:spTree>
    <p:extLst>
      <p:ext uri="{BB962C8B-B14F-4D97-AF65-F5344CB8AC3E}">
        <p14:creationId xmlns:p14="http://schemas.microsoft.com/office/powerpoint/2010/main" val="2262412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FAAE2DA9-9BAF-4D46-BC97-20425C5321FD}"/>
              </a:ext>
            </a:extLst>
          </p:cNvPr>
          <p:cNvSpPr/>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0C489E99-8A12-4C4F-92F9-95B01D8147E3}"/>
              </a:ext>
            </a:extLst>
          </p:cNvPr>
          <p:cNvSpPr>
            <a:spLocks noGrp="1"/>
          </p:cNvSpPr>
          <p:nvPr>
            <p:ph type="title"/>
          </p:nvPr>
        </p:nvSpPr>
        <p:spPr>
          <a:xfrm>
            <a:off x="1020724" y="558209"/>
            <a:ext cx="10333075" cy="141413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011B211-A6C3-4384-AA0B-7A8561A53C1B}"/>
              </a:ext>
            </a:extLst>
          </p:cNvPr>
          <p:cNvSpPr>
            <a:spLocks noGrp="1"/>
          </p:cNvSpPr>
          <p:nvPr>
            <p:ph type="body" idx="1"/>
          </p:nvPr>
        </p:nvSpPr>
        <p:spPr>
          <a:xfrm>
            <a:off x="1020726" y="2089298"/>
            <a:ext cx="10333074" cy="38277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6007E98-5ED3-41C2-BC39-EA8FB826AB1E}"/>
              </a:ext>
            </a:extLst>
          </p:cNvPr>
          <p:cNvSpPr>
            <a:spLocks noGrp="1"/>
          </p:cNvSpPr>
          <p:nvPr>
            <p:ph type="dt" sz="half" idx="2"/>
          </p:nvPr>
        </p:nvSpPr>
        <p:spPr>
          <a:xfrm>
            <a:off x="467834" y="6356350"/>
            <a:ext cx="2604976" cy="365125"/>
          </a:xfrm>
          <a:prstGeom prst="rect">
            <a:avLst/>
          </a:prstGeom>
        </p:spPr>
        <p:txBody>
          <a:bodyPr vert="horz" lIns="91440" tIns="45720" rIns="91440" bIns="45720" rtlCol="0" anchor="ctr"/>
          <a:lstStyle>
            <a:lvl1pPr algn="l">
              <a:defRPr sz="1200" b="1">
                <a:solidFill>
                  <a:schemeClr val="tx1"/>
                </a:solidFill>
              </a:defRPr>
            </a:lvl1pPr>
          </a:lstStyle>
          <a:p>
            <a:fld id="{C1691109-F4F8-4597-962C-A4F4B7960636}" type="datetimeFigureOut">
              <a:rPr lang="en-US" smtClean="0"/>
              <a:t>7/17/2026</a:t>
            </a:fld>
            <a:endParaRPr lang="en-US"/>
          </a:p>
        </p:txBody>
      </p:sp>
      <p:sp>
        <p:nvSpPr>
          <p:cNvPr id="5" name="Footer Placeholder 4">
            <a:extLst>
              <a:ext uri="{FF2B5EF4-FFF2-40B4-BE49-F238E27FC236}">
                <a16:creationId xmlns:a16="http://schemas.microsoft.com/office/drawing/2014/main" id="{B7493049-EC55-4ABD-8F77-F5A84AE384F5}"/>
              </a:ext>
            </a:extLst>
          </p:cNvPr>
          <p:cNvSpPr>
            <a:spLocks noGrp="1"/>
          </p:cNvSpPr>
          <p:nvPr>
            <p:ph type="ftr" sz="quarter" idx="3"/>
          </p:nvPr>
        </p:nvSpPr>
        <p:spPr>
          <a:xfrm>
            <a:off x="7756153" y="6356350"/>
            <a:ext cx="3444109" cy="365125"/>
          </a:xfrm>
          <a:prstGeom prst="rect">
            <a:avLst/>
          </a:prstGeom>
        </p:spPr>
        <p:txBody>
          <a:bodyPr vert="horz" lIns="91440" tIns="45720" rIns="91440" bIns="45720" rtlCol="0" anchor="ctr"/>
          <a:lstStyle>
            <a:lvl1pPr algn="r">
              <a:defRPr sz="1200" b="1" cap="all" spc="10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6821B6DF-CCDC-4ED0-A4B2-1512B668F4E3}"/>
              </a:ext>
            </a:extLst>
          </p:cNvPr>
          <p:cNvSpPr>
            <a:spLocks noGrp="1"/>
          </p:cNvSpPr>
          <p:nvPr>
            <p:ph type="sldNum" sz="quarter" idx="4"/>
          </p:nvPr>
        </p:nvSpPr>
        <p:spPr>
          <a:xfrm>
            <a:off x="11200263" y="6356350"/>
            <a:ext cx="523902" cy="365125"/>
          </a:xfrm>
          <a:prstGeom prst="rect">
            <a:avLst/>
          </a:prstGeom>
        </p:spPr>
        <p:txBody>
          <a:bodyPr vert="horz" lIns="91440" tIns="45720" rIns="91440" bIns="45720" rtlCol="0" anchor="ctr"/>
          <a:lstStyle>
            <a:lvl1pPr algn="r">
              <a:defRPr sz="1200" b="1">
                <a:solidFill>
                  <a:schemeClr val="tx1"/>
                </a:solidFill>
              </a:defRPr>
            </a:lvl1pPr>
          </a:lstStyle>
          <a:p>
            <a:fld id="{7C7FAD9F-AEE9-406E-B720-57D2B9DB2816}" type="slidenum">
              <a:rPr lang="en-US" smtClean="0"/>
              <a:t>‹#›</a:t>
            </a:fld>
            <a:endParaRPr lang="en-US"/>
          </a:p>
        </p:txBody>
      </p:sp>
      <p:sp>
        <p:nvSpPr>
          <p:cNvPr id="14" name="Freeform: Shape 13">
            <a:extLst>
              <a:ext uri="{FF2B5EF4-FFF2-40B4-BE49-F238E27FC236}">
                <a16:creationId xmlns:a16="http://schemas.microsoft.com/office/drawing/2014/main" id="{42D2C6CA-56BB-4A08-A1E2-342F83955EDB}"/>
              </a:ext>
            </a:extLst>
          </p:cNvPr>
          <p:cNvSpPr/>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8240794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eur02.safelinks.protection.outlook.com/?url=https%3A%2F%2Fcreativecommons.org%2Flicenses%2Fby-nc%2F4.0%2F&amp;data=05%7C02%7C%7C80822d49062942bdabe708dea13e2ab6%7C2e9f06b016694589878910a06934dc61%7C0%7C0%7C639125485565353572%7CUnknown%7CTWFpbGZsb3d8eyJFbXB0eU1hcGkiOnRydWUsIlYiOiIwLjAuMDAwMCIsIlAiOiJXaW4zMiIsIkFOIjoiTWFpbCIsIldUIjoyfQ%3D%3D%7C0%7C%7C%7C&amp;sdata=mvt8VmpuuWEv9xvLFCH3loG8kNBwxs3UZhAuCFO26og%3D&amp;reserved=0" TargetMode="External"/><Relationship Id="rId7"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s://eur02.safelinks.protection.outlook.com/?url=https%3A%2F%2Fcreativecommons.org%2Flicenses%2Fby-nc%2F4.0%2F&amp;data=05%7C02%7C%7C80822d49062942bdabe708dea13e2ab6%7C2e9f06b016694589878910a06934dc61%7C0%7C0%7C639125485565389210%7CUnknown%7CTWFpbGZsb3d8eyJFbXB0eU1hcGkiOnRydWUsIlYiOiIwLjAuMDAwMCIsIlAiOiJXaW4zMiIsIkFOIjoiTWFpbCIsIldUIjoyfQ%3D%3D%7C0%7C%7C%7C&amp;sdata=TUE0pGmkL8Lc5r%2FF0Oye7s%2BXen0QuJbxx86Ll0Zy%2Bus%3D&amp;reserved=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5" name="Rectangle 14">
            <a:extLst>
              <a:ext uri="{FF2B5EF4-FFF2-40B4-BE49-F238E27FC236}">
                <a16:creationId xmlns:a16="http://schemas.microsoft.com/office/drawing/2014/main" id="{421117CB-D197-45F3-B441-4AC4D215E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F4BB964-F5AA-45BD-906E-192DA00A9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564605" y="1208504"/>
            <a:ext cx="4728955" cy="4459758"/>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solidFill>
            <a:schemeClr val="bg1"/>
          </a:solidFill>
          <a:ln w="19050" cap="flat">
            <a:noFill/>
            <a:prstDash val="solid"/>
            <a:miter/>
          </a:ln>
        </p:spPr>
        <p:txBody>
          <a:bodyPr wrap="square" rtlCol="0" anchor="ctr">
            <a:noAutofit/>
          </a:bodyPr>
          <a:lstStyle/>
          <a:p>
            <a:endParaRPr lang="en-US"/>
          </a:p>
        </p:txBody>
      </p:sp>
      <p:sp>
        <p:nvSpPr>
          <p:cNvPr id="19" name="Freeform: Shape 18">
            <a:extLst>
              <a:ext uri="{FF2B5EF4-FFF2-40B4-BE49-F238E27FC236}">
                <a16:creationId xmlns:a16="http://schemas.microsoft.com/office/drawing/2014/main" id="{45D11A2A-27EA-453B-9A61-585A893F3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608530" y="1152366"/>
            <a:ext cx="4728955" cy="4459758"/>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noFill/>
          <a:ln w="19050" cap="flat">
            <a:solidFill>
              <a:schemeClr val="tx1"/>
            </a:solid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0D13391D-52B6-DFCD-7980-99704196D3E1}"/>
              </a:ext>
            </a:extLst>
          </p:cNvPr>
          <p:cNvSpPr>
            <a:spLocks noGrp="1"/>
          </p:cNvSpPr>
          <p:nvPr>
            <p:ph type="title"/>
          </p:nvPr>
        </p:nvSpPr>
        <p:spPr>
          <a:xfrm>
            <a:off x="1181127" y="1860364"/>
            <a:ext cx="3363687" cy="2708744"/>
          </a:xfrm>
        </p:spPr>
        <p:txBody>
          <a:bodyPr vert="horz" lIns="91440" tIns="45720" rIns="91440" bIns="45720" rtlCol="0" anchor="b">
            <a:normAutofit/>
          </a:bodyPr>
          <a:lstStyle/>
          <a:p>
            <a:pPr algn="ctr"/>
            <a:r>
              <a:rPr lang="en-US" dirty="0"/>
              <a:t>Collegial Cultures</a:t>
            </a:r>
            <a:br>
              <a:rPr lang="en-US" dirty="0"/>
            </a:br>
            <a:r>
              <a:rPr lang="en-US" sz="2200" dirty="0"/>
              <a:t>A toolkit for developing resilient Research Cultures in </a:t>
            </a:r>
            <a:r>
              <a:rPr lang="en-US" sz="2200" dirty="0" err="1"/>
              <a:t>ACademia</a:t>
            </a:r>
            <a:endParaRPr lang="en-US" sz="2200" dirty="0"/>
          </a:p>
        </p:txBody>
      </p:sp>
      <p:pic>
        <p:nvPicPr>
          <p:cNvPr id="6" name="Picture 5">
            <a:extLst>
              <a:ext uri="{FF2B5EF4-FFF2-40B4-BE49-F238E27FC236}">
                <a16:creationId xmlns:a16="http://schemas.microsoft.com/office/drawing/2014/main" id="{B7D79D7A-021F-C16D-9998-D19047F9C47E}"/>
              </a:ext>
            </a:extLst>
          </p:cNvPr>
          <p:cNvPicPr>
            <a:picLocks noChangeAspect="1"/>
          </p:cNvPicPr>
          <p:nvPr/>
        </p:nvPicPr>
        <p:blipFill>
          <a:blip r:embed="rId3"/>
          <a:stretch>
            <a:fillRect/>
          </a:stretch>
        </p:blipFill>
        <p:spPr>
          <a:xfrm>
            <a:off x="5588648" y="1073905"/>
            <a:ext cx="6332731" cy="4559566"/>
          </a:xfrm>
          <a:prstGeom prst="rect">
            <a:avLst/>
          </a:prstGeom>
        </p:spPr>
      </p:pic>
    </p:spTree>
    <p:extLst>
      <p:ext uri="{BB962C8B-B14F-4D97-AF65-F5344CB8AC3E}">
        <p14:creationId xmlns:p14="http://schemas.microsoft.com/office/powerpoint/2010/main" val="135644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1C581-4E93-F530-DDE8-C175CA048D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3440" y="6095636"/>
            <a:ext cx="988236" cy="345883"/>
          </a:xfrm>
          <a:prstGeom prst="rect">
            <a:avLst/>
          </a:prstGeom>
        </p:spPr>
      </p:pic>
      <p:sp>
        <p:nvSpPr>
          <p:cNvPr id="5" name="Title 1">
            <a:extLst>
              <a:ext uri="{FF2B5EF4-FFF2-40B4-BE49-F238E27FC236}">
                <a16:creationId xmlns:a16="http://schemas.microsoft.com/office/drawing/2014/main" id="{34261654-3A75-F0B8-6F29-5154FDFDA53A}"/>
              </a:ext>
            </a:extLst>
          </p:cNvPr>
          <p:cNvSpPr txBox="1">
            <a:spLocks/>
          </p:cNvSpPr>
          <p:nvPr/>
        </p:nvSpPr>
        <p:spPr>
          <a:xfrm>
            <a:off x="287802" y="6127782"/>
            <a:ext cx="8919260" cy="407712"/>
          </a:xfrm>
          <a:prstGeom prst="rect">
            <a:avLst/>
          </a:prstGeom>
        </p:spPr>
        <p:txBody>
          <a:bodyPr anchor="t">
            <a:noAutofit/>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sz="1200" i="1" dirty="0" err="1"/>
              <a:t>InFrame</a:t>
            </a:r>
            <a:r>
              <a:rPr lang="en-GB" sz="1200" i="1" dirty="0"/>
              <a:t> Project 2026 by </a:t>
            </a:r>
            <a:r>
              <a:rPr lang="en-GB" sz="1200" i="1" dirty="0" err="1"/>
              <a:t>InFrame</a:t>
            </a:r>
            <a:r>
              <a:rPr lang="en-GB" sz="1200" i="1" dirty="0"/>
              <a:t> is licensed under CC BY-NC 4.0. To view a copy of this license, visit</a:t>
            </a:r>
            <a:r>
              <a:rPr lang="en-GB" sz="1200" i="1" dirty="0">
                <a:hlinkClick r:id="rId3" tooltip="https://eur02.safelinks.protection.outlook.com/?url=https%3a%2f%2fcreativecommons.org%2flicenses%2fby-nc%2f4.0%2f&amp;data=05%7c02%7c%7c80822d49062942bdabe708dea13e2ab6%7c2e9f06b016694589878910a06934dc61%7c0%7c0%7c639125485565353572%7cunknown%7ctwfpbgzsb3d8eyjfbxb0eu1hcgkionrydwusilyioiiwljaumdawmcisilaioijxaw4zmiisikfoijoitwfpbcisilduijoyfq%3d%3d%7c0%7c%7c%7c&amp;sdata=mvt8vmpuuwev9xvlfch3log8knbwxs3uzhaucfo26og%3d&amp;reserved=0"/>
              </a:rPr>
              <a:t> https://creativecommons.org/licenses/by-nc/4.0/</a:t>
            </a:r>
            <a:endParaRPr lang="en-GB" sz="1200" dirty="0"/>
          </a:p>
          <a:p>
            <a:r>
              <a:rPr lang="en-GB" sz="1200" dirty="0"/>
              <a:t>This work is licensed under</a:t>
            </a:r>
            <a:r>
              <a:rPr lang="en-GB" sz="1200" dirty="0">
                <a:hlinkClick r:id="rId4" tooltip="https://eur02.safelinks.protection.outlook.com/?url=https%3a%2f%2fcreativecommons.org%2flicenses%2fby-nc%2f4.0%2f&amp;data=05%7c02%7c%7c80822d49062942bdabe708dea13e2ab6%7c2e9f06b016694589878910a06934dc61%7c0%7c0%7c639125485565389210%7cunknown%7ctwfpbgzsb3d8eyjfbxb0eu1hcgkionrydwusilyioiiwljaumdawmcisilaioijxaw4zmiisikfoijoitwfpbcisilduijoyfq%3d%3d%7c0%7c%7c%7c&amp;sdata=tue0pgmkl8lc5r%2ff0oye7s%2bxen0qujbxx86ll0zy%2bus%3d&amp;reserved=0"/>
              </a:rPr>
              <a:t> CC BY-NC 4.0</a:t>
            </a:r>
            <a:r>
              <a:rPr lang="en-GB" sz="1200" dirty="0"/>
              <a:t> </a:t>
            </a:r>
          </a:p>
        </p:txBody>
      </p:sp>
      <p:sp>
        <p:nvSpPr>
          <p:cNvPr id="4" name="Content Placeholder 3">
            <a:extLst>
              <a:ext uri="{FF2B5EF4-FFF2-40B4-BE49-F238E27FC236}">
                <a16:creationId xmlns:a16="http://schemas.microsoft.com/office/drawing/2014/main" id="{8F118EFB-11F4-F789-C6FB-E2B0F26523FD}"/>
              </a:ext>
            </a:extLst>
          </p:cNvPr>
          <p:cNvSpPr txBox="1">
            <a:spLocks/>
          </p:cNvSpPr>
          <p:nvPr/>
        </p:nvSpPr>
        <p:spPr>
          <a:xfrm>
            <a:off x="595362" y="673543"/>
            <a:ext cx="11337605" cy="4691988"/>
          </a:xfrm>
          <a:prstGeom prst="rect">
            <a:avLst/>
          </a:prstGeom>
        </p:spPr>
        <p:txBody>
          <a:bodyPr>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Dr Fiona O’ Hanlon,  Director of Ethics, Moray House School of Education, University of Edinburgh</a:t>
            </a:r>
          </a:p>
          <a:p>
            <a:r>
              <a:rPr lang="en-GB" sz="2400" dirty="0"/>
              <a:t>Professor Gale. MacLeod, University of Edinburgh, Moray House School of Education, University of Edinburgh</a:t>
            </a:r>
          </a:p>
          <a:p>
            <a:r>
              <a:rPr lang="en-GB" sz="2400" dirty="0"/>
              <a:t>Dr. Robin Dallas-Childs, Research Associate, University of Edinburgh</a:t>
            </a:r>
          </a:p>
          <a:p>
            <a:r>
              <a:rPr lang="en-GB" sz="2400" dirty="0"/>
              <a:t>Dr Dely Elliot, School of Education, University of Glasgow</a:t>
            </a:r>
          </a:p>
          <a:p>
            <a:r>
              <a:rPr lang="en-GB" sz="2400" dirty="0"/>
              <a:t>Dr Darcey Gillie, Freelance Careers Consultant, The Career Doctor </a:t>
            </a:r>
          </a:p>
        </p:txBody>
      </p:sp>
      <p:pic>
        <p:nvPicPr>
          <p:cNvPr id="7" name="Picture 6" descr="InFrame Project | LinkedIn">
            <a:extLst>
              <a:ext uri="{FF2B5EF4-FFF2-40B4-BE49-F238E27FC236}">
                <a16:creationId xmlns:a16="http://schemas.microsoft.com/office/drawing/2014/main" id="{3C719D18-1903-ED61-8993-8ADA25583B9E}"/>
              </a:ext>
            </a:extLst>
          </p:cNvPr>
          <p:cNvPicPr>
            <a:picLocks noChangeAspect="1"/>
          </p:cNvPicPr>
          <p:nvPr/>
        </p:nvPicPr>
        <p:blipFill>
          <a:blip r:embed="rId5"/>
          <a:stretch>
            <a:fillRect/>
          </a:stretch>
        </p:blipFill>
        <p:spPr>
          <a:xfrm>
            <a:off x="670668" y="4014863"/>
            <a:ext cx="952500" cy="952500"/>
          </a:xfrm>
          <a:prstGeom prst="rect">
            <a:avLst/>
          </a:prstGeom>
        </p:spPr>
      </p:pic>
      <p:pic>
        <p:nvPicPr>
          <p:cNvPr id="12" name="Picture 11" descr="University of Glasgow - MyGlasgow - MyGlasgow Staff - Brand Toolkit: new for 2026 - Logo - Versions">
            <a:extLst>
              <a:ext uri="{FF2B5EF4-FFF2-40B4-BE49-F238E27FC236}">
                <a16:creationId xmlns:a16="http://schemas.microsoft.com/office/drawing/2014/main" id="{4B1222EA-725A-CEA4-0D40-F41FD2F12689}"/>
              </a:ext>
            </a:extLst>
          </p:cNvPr>
          <p:cNvPicPr>
            <a:picLocks noChangeAspect="1"/>
          </p:cNvPicPr>
          <p:nvPr/>
        </p:nvPicPr>
        <p:blipFill>
          <a:blip r:embed="rId6"/>
          <a:stretch>
            <a:fillRect/>
          </a:stretch>
        </p:blipFill>
        <p:spPr>
          <a:xfrm>
            <a:off x="5612695" y="3598813"/>
            <a:ext cx="2533650" cy="1809750"/>
          </a:xfrm>
          <a:prstGeom prst="rect">
            <a:avLst/>
          </a:prstGeom>
        </p:spPr>
      </p:pic>
      <p:pic>
        <p:nvPicPr>
          <p:cNvPr id="13" name="Picture 12" descr="Brand - About - University of St Andrews">
            <a:extLst>
              <a:ext uri="{FF2B5EF4-FFF2-40B4-BE49-F238E27FC236}">
                <a16:creationId xmlns:a16="http://schemas.microsoft.com/office/drawing/2014/main" id="{6A829CB1-E92B-01DE-5484-3849144AE25E}"/>
              </a:ext>
            </a:extLst>
          </p:cNvPr>
          <p:cNvPicPr>
            <a:picLocks noChangeAspect="1"/>
          </p:cNvPicPr>
          <p:nvPr/>
        </p:nvPicPr>
        <p:blipFill>
          <a:blip r:embed="rId7"/>
          <a:stretch>
            <a:fillRect/>
          </a:stretch>
        </p:blipFill>
        <p:spPr>
          <a:xfrm>
            <a:off x="8595361" y="3598813"/>
            <a:ext cx="2978019" cy="1987161"/>
          </a:xfrm>
          <a:prstGeom prst="rect">
            <a:avLst/>
          </a:prstGeom>
        </p:spPr>
      </p:pic>
      <p:pic>
        <p:nvPicPr>
          <p:cNvPr id="16" name="Picture 15" descr="The University of Edinburgh in The United Kingdom : Reviews &amp; Rankings | Student Reviews &amp; University Rankings EDUopinions">
            <a:extLst>
              <a:ext uri="{FF2B5EF4-FFF2-40B4-BE49-F238E27FC236}">
                <a16:creationId xmlns:a16="http://schemas.microsoft.com/office/drawing/2014/main" id="{60A4EFC6-830B-3811-4891-070B75A67880}"/>
              </a:ext>
            </a:extLst>
          </p:cNvPr>
          <p:cNvPicPr>
            <a:picLocks noChangeAspect="1"/>
          </p:cNvPicPr>
          <p:nvPr/>
        </p:nvPicPr>
        <p:blipFill>
          <a:blip r:embed="rId8"/>
          <a:stretch>
            <a:fillRect/>
          </a:stretch>
        </p:blipFill>
        <p:spPr>
          <a:xfrm>
            <a:off x="2108452" y="3429000"/>
            <a:ext cx="3055227" cy="2188558"/>
          </a:xfrm>
          <a:prstGeom prst="rect">
            <a:avLst/>
          </a:prstGeom>
        </p:spPr>
      </p:pic>
    </p:spTree>
    <p:extLst>
      <p:ext uri="{BB962C8B-B14F-4D97-AF65-F5344CB8AC3E}">
        <p14:creationId xmlns:p14="http://schemas.microsoft.com/office/powerpoint/2010/main" val="91773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15" name="Rectangle 14">
            <a:extLst>
              <a:ext uri="{FF2B5EF4-FFF2-40B4-BE49-F238E27FC236}">
                <a16:creationId xmlns:a16="http://schemas.microsoft.com/office/drawing/2014/main" id="{D0940C6F-9A54-410C-9BCD-203E8D97F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646C6CE-72A6-48A2-BAA1-A9BD9AE02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121080" y="0"/>
            <a:ext cx="7070920" cy="6858000"/>
          </a:xfrm>
          <a:custGeom>
            <a:avLst/>
            <a:gdLst>
              <a:gd name="connsiteX0" fmla="*/ 7430701 w 7551955"/>
              <a:gd name="connsiteY0" fmla="*/ 6858000 h 6858000"/>
              <a:gd name="connsiteX1" fmla="*/ 0 w 7551955"/>
              <a:gd name="connsiteY1" fmla="*/ 6858000 h 6858000"/>
              <a:gd name="connsiteX2" fmla="*/ 0 w 7551955"/>
              <a:gd name="connsiteY2" fmla="*/ 0 h 6858000"/>
              <a:gd name="connsiteX3" fmla="*/ 7505795 w 7551955"/>
              <a:gd name="connsiteY3" fmla="*/ 0 h 6858000"/>
              <a:gd name="connsiteX4" fmla="*/ 7520785 w 7551955"/>
              <a:gd name="connsiteY4" fmla="*/ 379063 h 6858000"/>
              <a:gd name="connsiteX5" fmla="*/ 7433327 w 7551955"/>
              <a:gd name="connsiteY5" fmla="*/ 68036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1955" h="6858000">
                <a:moveTo>
                  <a:pt x="7430701" y="6858000"/>
                </a:moveTo>
                <a:lnTo>
                  <a:pt x="0" y="6858000"/>
                </a:lnTo>
                <a:lnTo>
                  <a:pt x="0" y="0"/>
                </a:lnTo>
                <a:lnTo>
                  <a:pt x="7505795" y="0"/>
                </a:lnTo>
                <a:lnTo>
                  <a:pt x="7520785" y="379063"/>
                </a:lnTo>
                <a:cubicBezTo>
                  <a:pt x="7596581" y="2601669"/>
                  <a:pt x="7521128" y="5461844"/>
                  <a:pt x="7433327" y="6803646"/>
                </a:cubicBezTo>
                <a:close/>
              </a:path>
            </a:pathLst>
          </a:cu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F6AFF5CE-B67C-4572-A244-872A4D90E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91907" y="958118"/>
            <a:ext cx="4266483"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9E415FC3-8B00-74A8-4874-F6131BC70038}"/>
              </a:ext>
            </a:extLst>
          </p:cNvPr>
          <p:cNvSpPr>
            <a:spLocks noGrp="1"/>
          </p:cNvSpPr>
          <p:nvPr>
            <p:ph type="title"/>
          </p:nvPr>
        </p:nvSpPr>
        <p:spPr>
          <a:xfrm>
            <a:off x="1198095" y="1589343"/>
            <a:ext cx="3065958" cy="2628672"/>
          </a:xfrm>
        </p:spPr>
        <p:txBody>
          <a:bodyPr vert="horz" lIns="91440" tIns="45720" rIns="91440" bIns="45720" rtlCol="0" anchor="ctr">
            <a:normAutofit/>
          </a:bodyPr>
          <a:lstStyle/>
          <a:p>
            <a:pPr algn="ctr"/>
            <a:r>
              <a:rPr lang="en-US" sz="4800" dirty="0"/>
              <a:t>Table of Contents</a:t>
            </a:r>
            <a:br>
              <a:rPr lang="en-US" sz="4800" dirty="0"/>
            </a:br>
            <a:r>
              <a:rPr kumimoji="0" lang="en-GB" sz="1600" b="0" i="0" u="none" strike="noStrike" kern="1200" cap="none" spc="50" normalizeH="0" baseline="0" noProof="0" dirty="0">
                <a:ln>
                  <a:noFill/>
                </a:ln>
                <a:solidFill>
                  <a:prstClr val="black"/>
                </a:solidFill>
                <a:effectLst/>
                <a:uLnTx/>
                <a:uFillTx/>
                <a:latin typeface="The Hand"/>
                <a:ea typeface="+mn-ea"/>
                <a:cs typeface="+mn-cs"/>
              </a:rPr>
              <a:t>*based on themes from our research</a:t>
            </a:r>
            <a:endParaRPr lang="en-US" sz="4800" dirty="0"/>
          </a:p>
        </p:txBody>
      </p:sp>
      <p:sp>
        <p:nvSpPr>
          <p:cNvPr id="21" name="Freeform: Shape 20">
            <a:extLst>
              <a:ext uri="{FF2B5EF4-FFF2-40B4-BE49-F238E27FC236}">
                <a16:creationId xmlns:a16="http://schemas.microsoft.com/office/drawing/2014/main" id="{FB69A980-D397-4383-991D-6DC2FB1C3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5556" y="935488"/>
            <a:ext cx="4587669"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365ECCD1-CF5E-4EE6-837B-F9A6958B1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7159" y="912857"/>
            <a:ext cx="4266483"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solidFill>
              <a:schemeClr val="tx1"/>
            </a:solidFill>
            <a:prstDash val="solid"/>
            <a:miter/>
          </a:ln>
        </p:spPr>
        <p:txBody>
          <a:bodyPr rtlCol="0" anchor="ctr"/>
          <a:lstStyle/>
          <a:p>
            <a:endParaRPr lang="en-US"/>
          </a:p>
        </p:txBody>
      </p:sp>
      <p:graphicFrame>
        <p:nvGraphicFramePr>
          <p:cNvPr id="6" name="Table 5">
            <a:extLst>
              <a:ext uri="{FF2B5EF4-FFF2-40B4-BE49-F238E27FC236}">
                <a16:creationId xmlns:a16="http://schemas.microsoft.com/office/drawing/2014/main" id="{D7ED4606-FBF1-CAF6-C34F-88B181606207}"/>
              </a:ext>
            </a:extLst>
          </p:cNvPr>
          <p:cNvGraphicFramePr>
            <a:graphicFrameLocks noGrp="1"/>
          </p:cNvGraphicFramePr>
          <p:nvPr>
            <p:extLst>
              <p:ext uri="{D42A27DB-BD31-4B8C-83A1-F6EECF244321}">
                <p14:modId xmlns:p14="http://schemas.microsoft.com/office/powerpoint/2010/main" val="1285498472"/>
              </p:ext>
              <p:ext uri="{E7BDC344-281C-4309-B0C6-D0EE65EED2A8}">
                <p202:designPr xmlns:p202="http://schemas.microsoft.com/office/powerpoint/2020/02/main">
                  <p202:designTagLst>
                    <p202:designTag name="ARCH:1:CLS" val="StackedSequentialRowTable"/>
                  </p202:designTagLst>
                </p202:designPr>
              </p:ext>
            </p:extLst>
          </p:nvPr>
        </p:nvGraphicFramePr>
        <p:xfrm>
          <a:off x="6162829" y="266007"/>
          <a:ext cx="5484676" cy="6317670"/>
        </p:xfrm>
        <a:graphic>
          <a:graphicData uri="http://schemas.openxmlformats.org/drawingml/2006/table">
            <a:tbl>
              <a:tblPr bandRow="1">
                <a:noFill/>
                <a:tableStyleId>{5C22544A-7EE6-4342-B048-85BDC9FD1C3A}</a:tableStyleId>
              </a:tblPr>
              <a:tblGrid>
                <a:gridCol w="1293333">
                  <a:extLst>
                    <a:ext uri="{9D8B030D-6E8A-4147-A177-3AD203B41FA5}">
                      <a16:colId xmlns:a16="http://schemas.microsoft.com/office/drawing/2014/main" val="2114985837"/>
                    </a:ext>
                  </a:extLst>
                </a:gridCol>
                <a:gridCol w="4191343">
                  <a:extLst>
                    <a:ext uri="{9D8B030D-6E8A-4147-A177-3AD203B41FA5}">
                      <a16:colId xmlns:a16="http://schemas.microsoft.com/office/drawing/2014/main" val="3953599374"/>
                    </a:ext>
                  </a:extLst>
                </a:gridCol>
              </a:tblGrid>
              <a:tr h="1052945">
                <a:tc>
                  <a:txBody>
                    <a:bodyPr/>
                    <a:lstStyle/>
                    <a:p>
                      <a:pPr>
                        <a:buNone/>
                      </a:pPr>
                      <a:r>
                        <a:rPr lang="en-GB"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Introduction</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3857952124"/>
                  </a:ext>
                </a:extLst>
              </a:tr>
              <a:tr h="1052945">
                <a:tc>
                  <a:txBody>
                    <a:bodyPr/>
                    <a:lstStyle/>
                    <a:p>
                      <a:pPr>
                        <a:buNone/>
                      </a:pPr>
                      <a:r>
                        <a:rPr lang="en-GB"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b="0" cap="none" spc="0" dirty="0">
                          <a:solidFill>
                            <a:schemeClr val="tx1"/>
                          </a:solidFill>
                        </a:rPr>
                        <a:t>Summary of our research</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33356304"/>
                  </a:ext>
                </a:extLst>
              </a:tr>
              <a:tr h="1052945">
                <a:tc>
                  <a:txBody>
                    <a:bodyPr/>
                    <a:lstStyle/>
                    <a:p>
                      <a:pPr>
                        <a:buNone/>
                      </a:pPr>
                      <a:r>
                        <a:rPr lang="en-GB" sz="3300" b="1" cap="none" spc="0" dirty="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100" b="0" cap="none" spc="0" dirty="0">
                          <a:solidFill>
                            <a:schemeClr val="tx1"/>
                          </a:solidFill>
                        </a:rPr>
                        <a:t>“How do we get up again?”: Tools for dealing with professional setbacks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244760387"/>
                  </a:ext>
                </a:extLst>
              </a:tr>
              <a:tr h="1052945">
                <a:tc>
                  <a:txBody>
                    <a:bodyPr/>
                    <a:lstStyle/>
                    <a:p>
                      <a:pPr>
                        <a:buNone/>
                      </a:pPr>
                      <a:r>
                        <a:rPr lang="en-GB" sz="3300" b="1" cap="none" spc="0" dirty="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GB" sz="2100" kern="1200" dirty="0">
                          <a:solidFill>
                            <a:schemeClr val="dk1"/>
                          </a:solidFill>
                          <a:effectLst/>
                          <a:latin typeface="+mn-lt"/>
                          <a:ea typeface="+mn-ea"/>
                          <a:cs typeface="+mn-cs"/>
                        </a:rPr>
                        <a:t>“We’ve created this really lovely network… a great support to one another.”: Tools for creating resilient micro-cultures</a:t>
                      </a:r>
                      <a:endParaRPr lang="en-GB" sz="2100" b="0" cap="none" spc="0" dirty="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162309988"/>
                  </a:ext>
                </a:extLst>
              </a:tr>
              <a:tr h="1052945">
                <a:tc>
                  <a:txBody>
                    <a:bodyPr/>
                    <a:lstStyle/>
                    <a:p>
                      <a:pPr>
                        <a:buNone/>
                      </a:pPr>
                      <a:r>
                        <a:rPr lang="en-GB" sz="3300" b="1" cap="none" spc="0" dirty="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algn="l">
                        <a:buNone/>
                      </a:pPr>
                      <a:r>
                        <a:rPr lang="en-GB" sz="2100" b="0" cap="none" spc="0" dirty="0">
                          <a:solidFill>
                            <a:schemeClr val="tx1"/>
                          </a:solidFill>
                        </a:rPr>
                        <a:t>The Big Picture – Mapping Your Spheres of Influence &amp; Taking a Strategic Approach to Creating Resilient Research Cultures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96107927"/>
                  </a:ext>
                </a:extLst>
              </a:tr>
              <a:tr h="1052945">
                <a:tc>
                  <a:txBody>
                    <a:bodyPr/>
                    <a:lstStyle/>
                    <a:p>
                      <a:pPr>
                        <a:buNone/>
                      </a:pPr>
                      <a:r>
                        <a:rPr lang="en-GB" sz="3300" b="1" cap="none" spc="0" dirty="0">
                          <a:solidFill>
                            <a:schemeClr val="accent1"/>
                          </a:solidFill>
                        </a:rPr>
                        <a:t>06</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tc>
                  <a:txBody>
                    <a:bodyPr/>
                    <a:lstStyle/>
                    <a:p>
                      <a:pPr algn="l">
                        <a:buNone/>
                      </a:pPr>
                      <a:r>
                        <a:rPr lang="en-GB" sz="2100" b="0" cap="none" spc="0" dirty="0">
                          <a:solidFill>
                            <a:schemeClr val="tx1"/>
                          </a:solidFill>
                        </a:rPr>
                        <a:t>Action Planning &amp; Workshop Facilitation Guide</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873913"/>
                  </a:ext>
                </a:extLst>
              </a:tr>
            </a:tbl>
          </a:graphicData>
        </a:graphic>
      </p:graphicFrame>
    </p:spTree>
    <p:extLst>
      <p:ext uri="{BB962C8B-B14F-4D97-AF65-F5344CB8AC3E}">
        <p14:creationId xmlns:p14="http://schemas.microsoft.com/office/powerpoint/2010/main" val="2475084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EE9D6-1389-711A-1CA3-5373E746E968}"/>
              </a:ext>
            </a:extLst>
          </p:cNvPr>
          <p:cNvSpPr>
            <a:spLocks noGrp="1"/>
          </p:cNvSpPr>
          <p:nvPr>
            <p:ph type="title"/>
          </p:nvPr>
        </p:nvSpPr>
        <p:spPr>
          <a:xfrm>
            <a:off x="599049" y="412134"/>
            <a:ext cx="10326688" cy="1125675"/>
          </a:xfrm>
        </p:spPr>
        <p:txBody>
          <a:bodyPr/>
          <a:lstStyle/>
          <a:p>
            <a:r>
              <a:rPr lang="en-GB" dirty="0"/>
              <a:t>01 Introduction</a:t>
            </a:r>
          </a:p>
        </p:txBody>
      </p:sp>
      <p:sp>
        <p:nvSpPr>
          <p:cNvPr id="4" name="Content Placeholder 3">
            <a:extLst>
              <a:ext uri="{FF2B5EF4-FFF2-40B4-BE49-F238E27FC236}">
                <a16:creationId xmlns:a16="http://schemas.microsoft.com/office/drawing/2014/main" id="{53E6F055-4982-2B7C-1010-48A9C4C55E51}"/>
              </a:ext>
            </a:extLst>
          </p:cNvPr>
          <p:cNvSpPr>
            <a:spLocks noGrp="1"/>
          </p:cNvSpPr>
          <p:nvPr>
            <p:ph sz="half" idx="2"/>
          </p:nvPr>
        </p:nvSpPr>
        <p:spPr>
          <a:xfrm>
            <a:off x="599049" y="2067312"/>
            <a:ext cx="6859068" cy="3591005"/>
          </a:xfrm>
        </p:spPr>
        <p:txBody>
          <a:bodyPr>
            <a:noAutofit/>
          </a:bodyPr>
          <a:lstStyle/>
          <a:p>
            <a:r>
              <a:rPr lang="en-GB" sz="2000" dirty="0"/>
              <a:t>This toolkit is designed to support researchers and research leaders in creating research cultures that value resilience and learning from professional setbacks. Based on research with colleagues, the focus is on the importance of collegial dialogue - conversation - and ‘microcultures’ in building healthy and resilient research environments. This resource provides a starting point for reflection and action, with the goal of developing sustainable research cultures where professional setbacks are not stigmatized, but seen as an opportunity for development, change, and growth.</a:t>
            </a:r>
          </a:p>
          <a:p>
            <a:r>
              <a:rPr lang="en-GB" sz="2000" dirty="0"/>
              <a:t>Each section provides information, advice, and self-reflective questions to help users develop their own approaches to fostering a resilient research culture. The toolkit is designed to be accessible and useful for researchers at all stages of their careers, from early career researchers to senior leaders. By using this toolkit, we hope to create a community that values open dialogue, empathy, and support, and where failure is normalised as a natural part of the research process.</a:t>
            </a:r>
          </a:p>
        </p:txBody>
      </p:sp>
      <p:sp>
        <p:nvSpPr>
          <p:cNvPr id="12" name="TextBox 11">
            <a:extLst>
              <a:ext uri="{FF2B5EF4-FFF2-40B4-BE49-F238E27FC236}">
                <a16:creationId xmlns:a16="http://schemas.microsoft.com/office/drawing/2014/main" id="{21C24C82-69F6-D40D-4C65-DA4E2F815B5B}"/>
              </a:ext>
            </a:extLst>
          </p:cNvPr>
          <p:cNvSpPr txBox="1"/>
          <p:nvPr/>
        </p:nvSpPr>
        <p:spPr>
          <a:xfrm>
            <a:off x="509919" y="1304016"/>
            <a:ext cx="11083031" cy="488788"/>
          </a:xfrm>
          <a:prstGeom prst="rect">
            <a:avLst/>
          </a:prstGeom>
          <a:noFill/>
        </p:spPr>
        <p:txBody>
          <a:bodyPr wrap="square">
            <a:spAutoFit/>
          </a:bodyPr>
          <a:lstStyle/>
          <a:p>
            <a:pPr>
              <a:lnSpc>
                <a:spcPct val="115000"/>
              </a:lnSpc>
              <a:spcAft>
                <a:spcPts val="800"/>
              </a:spcAft>
              <a:buNone/>
            </a:pPr>
            <a:r>
              <a:rPr lang="en-GB" sz="2400" b="1" kern="100" dirty="0">
                <a:effectLst/>
                <a:ea typeface="Aptos" panose="020B0004020202020204" pitchFamily="34" charset="0"/>
                <a:cs typeface="Arial" panose="020B0604020202020204" pitchFamily="34" charset="0"/>
              </a:rPr>
              <a:t>We get knocked down. How do we get up again? Responding to failure and the role of collegial leadership in creating resilient research communities.</a:t>
            </a:r>
          </a:p>
        </p:txBody>
      </p:sp>
      <p:pic>
        <p:nvPicPr>
          <p:cNvPr id="6" name="Picture 5">
            <a:extLst>
              <a:ext uri="{FF2B5EF4-FFF2-40B4-BE49-F238E27FC236}">
                <a16:creationId xmlns:a16="http://schemas.microsoft.com/office/drawing/2014/main" id="{48CE857E-D5EA-196F-1A2F-91D701C9F707}"/>
              </a:ext>
            </a:extLst>
          </p:cNvPr>
          <p:cNvPicPr>
            <a:picLocks noChangeAspect="1"/>
          </p:cNvPicPr>
          <p:nvPr/>
        </p:nvPicPr>
        <p:blipFill>
          <a:blip r:embed="rId2"/>
          <a:stretch>
            <a:fillRect/>
          </a:stretch>
        </p:blipFill>
        <p:spPr>
          <a:xfrm>
            <a:off x="7621445" y="2429691"/>
            <a:ext cx="4083672" cy="2908002"/>
          </a:xfrm>
          <a:prstGeom prst="rect">
            <a:avLst/>
          </a:prstGeom>
        </p:spPr>
      </p:pic>
    </p:spTree>
    <p:extLst>
      <p:ext uri="{BB962C8B-B14F-4D97-AF65-F5344CB8AC3E}">
        <p14:creationId xmlns:p14="http://schemas.microsoft.com/office/powerpoint/2010/main" val="312077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0E8EFA2-DBBE-2CBC-6BF4-7E5398B78960}"/>
              </a:ext>
            </a:extLst>
          </p:cNvPr>
          <p:cNvGrpSpPr/>
          <p:nvPr/>
        </p:nvGrpSpPr>
        <p:grpSpPr>
          <a:xfrm>
            <a:off x="416560" y="335280"/>
            <a:ext cx="11155680" cy="5913120"/>
            <a:chOff x="1300480" y="812800"/>
            <a:chExt cx="10231120" cy="5405120"/>
          </a:xfrm>
        </p:grpSpPr>
        <p:sp>
          <p:nvSpPr>
            <p:cNvPr id="2" name="Rectangle 1">
              <a:extLst>
                <a:ext uri="{FF2B5EF4-FFF2-40B4-BE49-F238E27FC236}">
                  <a16:creationId xmlns:a16="http://schemas.microsoft.com/office/drawing/2014/main" id="{BAC55E62-26AE-7E95-A2B2-0C4325D78118}"/>
                </a:ext>
              </a:extLst>
            </p:cNvPr>
            <p:cNvSpPr/>
            <p:nvPr/>
          </p:nvSpPr>
          <p:spPr>
            <a:xfrm>
              <a:off x="1422400" y="853440"/>
              <a:ext cx="10109200" cy="53644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F75573FE-AAFA-EBBE-C292-E883B477A986}"/>
                </a:ext>
              </a:extLst>
            </p:cNvPr>
            <p:cNvSpPr/>
            <p:nvPr/>
          </p:nvSpPr>
          <p:spPr>
            <a:xfrm>
              <a:off x="1300480" y="812800"/>
              <a:ext cx="10109200" cy="5364480"/>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itle 1">
            <a:extLst>
              <a:ext uri="{FF2B5EF4-FFF2-40B4-BE49-F238E27FC236}">
                <a16:creationId xmlns:a16="http://schemas.microsoft.com/office/drawing/2014/main" id="{C5FFEC16-F796-6E5C-D173-01F930F446BA}"/>
              </a:ext>
            </a:extLst>
          </p:cNvPr>
          <p:cNvSpPr txBox="1">
            <a:spLocks/>
          </p:cNvSpPr>
          <p:nvPr/>
        </p:nvSpPr>
        <p:spPr>
          <a:xfrm>
            <a:off x="683274" y="424356"/>
            <a:ext cx="10326688" cy="1125675"/>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Why Resilience Through Collegial Dialogue?</a:t>
            </a:r>
          </a:p>
        </p:txBody>
      </p:sp>
      <p:sp>
        <p:nvSpPr>
          <p:cNvPr id="6" name="Content Placeholder 3">
            <a:extLst>
              <a:ext uri="{FF2B5EF4-FFF2-40B4-BE49-F238E27FC236}">
                <a16:creationId xmlns:a16="http://schemas.microsoft.com/office/drawing/2014/main" id="{E5B491E2-30E5-A1A1-657B-9820364AF9E4}"/>
              </a:ext>
            </a:extLst>
          </p:cNvPr>
          <p:cNvSpPr txBox="1">
            <a:spLocks/>
          </p:cNvSpPr>
          <p:nvPr/>
        </p:nvSpPr>
        <p:spPr>
          <a:xfrm>
            <a:off x="619760" y="1556412"/>
            <a:ext cx="10819542" cy="4691988"/>
          </a:xfrm>
          <a:prstGeom prst="rect">
            <a:avLst/>
          </a:prstGeom>
        </p:spPr>
        <p:txBody>
          <a:bodyPr>
            <a:normAutofit fontScale="850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“We’ve created this really lovely network… a great support to one another.” </a:t>
            </a:r>
            <a:r>
              <a:rPr lang="en-GB" sz="1900" dirty="0"/>
              <a:t>Mid-Career, Arts, Humanities, and Social Science</a:t>
            </a:r>
          </a:p>
          <a:p>
            <a:r>
              <a:rPr lang="en-GB" dirty="0"/>
              <a:t>“Good research comes from connecting - collaboration brings more back to you.” </a:t>
            </a:r>
            <a:r>
              <a:rPr lang="en-GB" sz="1800" dirty="0"/>
              <a:t>Senior Leader, Social Science</a:t>
            </a:r>
            <a:endParaRPr lang="en-GB" dirty="0"/>
          </a:p>
          <a:p>
            <a:r>
              <a:rPr lang="en-GB" dirty="0"/>
              <a:t>“You need to create a culture with constant feedback loops.” </a:t>
            </a:r>
            <a:r>
              <a:rPr lang="en-GB" sz="2100" dirty="0"/>
              <a:t>Senior Leader, Arts, Humanities, and Social Science</a:t>
            </a:r>
          </a:p>
          <a:p>
            <a:r>
              <a:rPr lang="en-GB" dirty="0"/>
              <a:t>“Essentially my first response is to normalise failure… partly through storytelling… around my own career.”</a:t>
            </a:r>
          </a:p>
          <a:p>
            <a:r>
              <a:rPr lang="en-GB" sz="2100" dirty="0"/>
              <a:t>Senior Leader, Medicine</a:t>
            </a:r>
          </a:p>
          <a:p>
            <a:endParaRPr lang="en-GB" dirty="0"/>
          </a:p>
          <a:p>
            <a:r>
              <a:rPr lang="en-GB" sz="3100" dirty="0"/>
              <a:t>Research environments are social worlds. In our research, we discovered that conversation in various forms and the existence of microcultures of practice and dialogue – e.g., journal clubs, work-in-progress groups – were amongst the activities cited in helping to make a resilient culture where professional setbacks are normalised and dealt with constructively. With this in mind, this toolkit focuses on providing some ideas, options, advice, information, insights, questions for reflections to support the development of </a:t>
            </a:r>
            <a:r>
              <a:rPr lang="en-GB" sz="3100" u="sng" dirty="0"/>
              <a:t>collegial dialogue </a:t>
            </a:r>
            <a:r>
              <a:rPr lang="en-GB" sz="3100" dirty="0"/>
              <a:t>and </a:t>
            </a:r>
            <a:r>
              <a:rPr lang="en-GB" sz="3100" u="sng" dirty="0"/>
              <a:t>microcultures</a:t>
            </a:r>
            <a:r>
              <a:rPr lang="en-GB" sz="3100" dirty="0"/>
              <a:t> to help “foster a system where everyone is valued and appreciated” (UKRI).</a:t>
            </a:r>
          </a:p>
        </p:txBody>
      </p:sp>
    </p:spTree>
    <p:extLst>
      <p:ext uri="{BB962C8B-B14F-4D97-AF65-F5344CB8AC3E}">
        <p14:creationId xmlns:p14="http://schemas.microsoft.com/office/powerpoint/2010/main" val="23728332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5E61CF5-A04C-25BC-0FD2-0426EECA6FBA}"/>
              </a:ext>
            </a:extLst>
          </p:cNvPr>
          <p:cNvSpPr txBox="1"/>
          <p:nvPr/>
        </p:nvSpPr>
        <p:spPr>
          <a:xfrm>
            <a:off x="7461775" y="4419807"/>
            <a:ext cx="3065958" cy="2628672"/>
          </a:xfrm>
          <a:prstGeom prst="rect">
            <a:avLst/>
          </a:prstGeom>
        </p:spPr>
        <p:txBody>
          <a:bodyPr vert="horz" lIns="91440" tIns="45720" rIns="91440" bIns="45720" rtlCol="0" anchor="ctr">
            <a:normAutofit/>
          </a:bodyPr>
          <a:lstStyle/>
          <a:p>
            <a:pPr algn="ctr">
              <a:spcBef>
                <a:spcPct val="0"/>
              </a:spcBef>
              <a:spcAft>
                <a:spcPts val="600"/>
              </a:spcAft>
            </a:pPr>
            <a:r>
              <a:rPr lang="en-US" sz="4800" b="1" spc="100" dirty="0">
                <a:solidFill>
                  <a:schemeClr val="bg1"/>
                </a:solidFill>
                <a:latin typeface="+mj-lt"/>
                <a:ea typeface="+mj-ea"/>
                <a:cs typeface="+mj-cs"/>
              </a:rPr>
              <a:t>What is a toolkit?</a:t>
            </a:r>
          </a:p>
        </p:txBody>
      </p:sp>
      <p:sp>
        <p:nvSpPr>
          <p:cNvPr id="2" name="TextBox 1">
            <a:extLst>
              <a:ext uri="{FF2B5EF4-FFF2-40B4-BE49-F238E27FC236}">
                <a16:creationId xmlns:a16="http://schemas.microsoft.com/office/drawing/2014/main" id="{AC9A4AD7-1183-797A-0C45-DFB6125DF590}"/>
              </a:ext>
            </a:extLst>
          </p:cNvPr>
          <p:cNvSpPr txBox="1"/>
          <p:nvPr/>
        </p:nvSpPr>
        <p:spPr>
          <a:xfrm>
            <a:off x="1978427" y="1411739"/>
            <a:ext cx="7523019" cy="3008068"/>
          </a:xfrm>
          <a:prstGeom prst="rect">
            <a:avLst/>
          </a:prstGeom>
          <a:noFill/>
        </p:spPr>
        <p:txBody>
          <a:bodyPr wrap="square">
            <a:spAutoFit/>
          </a:bodyPr>
          <a:lstStyle/>
          <a:p>
            <a:pPr>
              <a:lnSpc>
                <a:spcPct val="115000"/>
              </a:lnSpc>
              <a:spcAft>
                <a:spcPts val="800"/>
              </a:spcAft>
              <a:buNone/>
            </a:pPr>
            <a:r>
              <a:rPr lang="en-GB" sz="2000" b="1" kern="100" dirty="0">
                <a:effectLst/>
                <a:ea typeface="Aptos" panose="020B0004020202020204" pitchFamily="34" charset="0"/>
                <a:cs typeface="Arial" panose="020B0604020202020204" pitchFamily="34" charset="0"/>
              </a:rPr>
              <a:t>A toolkit’s purpose is to make life easier. When we face issues of concern or significance, especially ones that are new or complex, or face problems where the solutions are </a:t>
            </a:r>
            <a:r>
              <a:rPr lang="en-GB" sz="2000" b="1" kern="100" dirty="0">
                <a:ea typeface="Aptos" panose="020B0004020202020204" pitchFamily="34" charset="0"/>
                <a:cs typeface="Arial" panose="020B0604020202020204" pitchFamily="34" charset="0"/>
              </a:rPr>
              <a:t>unclear (and unlikely to be permanent), a toolkit can help us quickly translate information, advice, and theory into action.  This toolkit is not prescriptive. It’s aimed at supporting reflection and suggest ideas based on the diversity of perspectives from our research.</a:t>
            </a:r>
          </a:p>
          <a:p>
            <a:pPr>
              <a:spcAft>
                <a:spcPts val="400"/>
              </a:spcAft>
              <a:buNone/>
            </a:pPr>
            <a:endParaRPr lang="en-GB" sz="2000" b="1" kern="100" dirty="0">
              <a:effectLst/>
              <a:ea typeface="Aptos" panose="020B0004020202020204" pitchFamily="34" charset="0"/>
              <a:cs typeface="Arial" panose="020B0604020202020204" pitchFamily="34" charset="0"/>
            </a:endParaRPr>
          </a:p>
          <a:p>
            <a:pPr>
              <a:lnSpc>
                <a:spcPct val="115000"/>
              </a:lnSpc>
              <a:spcAft>
                <a:spcPts val="800"/>
              </a:spcAft>
              <a:buNone/>
            </a:pPr>
            <a:r>
              <a:rPr lang="en-GB" sz="2000" b="1" kern="100" dirty="0">
                <a:ea typeface="Aptos" panose="020B0004020202020204" pitchFamily="34" charset="0"/>
                <a:cs typeface="Arial" panose="020B0604020202020204" pitchFamily="34" charset="0"/>
              </a:rPr>
              <a:t>In this toolkit, we’ve provided some minimum background information on the topics that emerged from our research but focused on tools that can help you reflect on your needs, along with suggestions for potential actions, including using the toolkit  to develop &amp; facilitate your own training.</a:t>
            </a:r>
            <a:endParaRPr lang="en-GB" sz="2000" b="1" kern="100" dirty="0">
              <a:effectLs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963512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3FA4-5819-1F91-477B-F31587266855}"/>
              </a:ext>
            </a:extLst>
          </p:cNvPr>
          <p:cNvSpPr>
            <a:spLocks noGrp="1"/>
          </p:cNvSpPr>
          <p:nvPr>
            <p:ph type="title"/>
          </p:nvPr>
        </p:nvSpPr>
        <p:spPr>
          <a:xfrm>
            <a:off x="476630" y="487577"/>
            <a:ext cx="7143370" cy="1133215"/>
          </a:xfrm>
        </p:spPr>
        <p:txBody>
          <a:bodyPr anchor="t">
            <a:normAutofit fontScale="90000"/>
          </a:bodyPr>
          <a:lstStyle/>
          <a:p>
            <a:pPr algn="l"/>
            <a:r>
              <a:rPr lang="en-GB" dirty="0"/>
              <a:t>02 Summary of research</a:t>
            </a:r>
            <a:br>
              <a:rPr lang="en-GB" dirty="0"/>
            </a:br>
            <a:r>
              <a:rPr lang="en-GB" sz="2000" dirty="0"/>
              <a:t>We get knocked down. How do we get up again? Responding to failure and the role of collegial leadership in creating resilient research communities.</a:t>
            </a:r>
          </a:p>
        </p:txBody>
      </p:sp>
      <p:sp>
        <p:nvSpPr>
          <p:cNvPr id="5" name="Content Placeholder 3">
            <a:extLst>
              <a:ext uri="{FF2B5EF4-FFF2-40B4-BE49-F238E27FC236}">
                <a16:creationId xmlns:a16="http://schemas.microsoft.com/office/drawing/2014/main" id="{FF7BCB55-A1F6-91CA-B5EC-0EF5822CD816}"/>
              </a:ext>
            </a:extLst>
          </p:cNvPr>
          <p:cNvSpPr txBox="1">
            <a:spLocks/>
          </p:cNvSpPr>
          <p:nvPr/>
        </p:nvSpPr>
        <p:spPr>
          <a:xfrm>
            <a:off x="560104" y="2166012"/>
            <a:ext cx="11337605" cy="4691988"/>
          </a:xfrm>
          <a:prstGeom prst="rect">
            <a:avLst/>
          </a:prstGeom>
        </p:spPr>
        <p:txBody>
          <a:bodyPr>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 context </a:t>
            </a:r>
          </a:p>
          <a:p>
            <a:r>
              <a:rPr lang="en-GB" sz="2400" dirty="0"/>
              <a:t>This toolkit is based on research exploring how researchers experience and respond to professional setbacks, and the role of collegial leadership in shaping resilient research cultures. Failure, whether in the form of rejected papers, unsuccessful funding bids, or missed opportunities is a common but often unspoken feature of academic life, with significant implications for wellbeing and career development. </a:t>
            </a:r>
          </a:p>
          <a:p>
            <a:r>
              <a:rPr lang="en-GB" sz="2400" dirty="0"/>
              <a:t> Our approach</a:t>
            </a:r>
          </a:p>
          <a:p>
            <a:r>
              <a:rPr lang="en-GB" sz="2400" dirty="0"/>
              <a:t>Through a combination of policy analysis across the three </a:t>
            </a:r>
            <a:r>
              <a:rPr lang="en-GB" sz="2400" dirty="0" err="1"/>
              <a:t>InFrame</a:t>
            </a:r>
            <a:r>
              <a:rPr lang="en-GB" sz="2400" dirty="0"/>
              <a:t> universities (The University of Edinburgh, Glasgow and St. Andrews) and over 70 interviews with researchers at different career stages, this study examined how failure – or professional setbacks - are currently understood, experienced, and supported in practice. </a:t>
            </a:r>
          </a:p>
        </p:txBody>
      </p:sp>
    </p:spTree>
    <p:extLst>
      <p:ext uri="{BB962C8B-B14F-4D97-AF65-F5344CB8AC3E}">
        <p14:creationId xmlns:p14="http://schemas.microsoft.com/office/powerpoint/2010/main" val="1202617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282F-467A-4B45-C523-13CD03092697}"/>
            </a:ext>
          </a:extLst>
        </p:cNvPr>
        <p:cNvGrpSpPr/>
        <p:nvPr/>
      </p:nvGrpSpPr>
      <p:grpSpPr>
        <a:xfrm>
          <a:off x="0" y="0"/>
          <a:ext cx="0" cy="0"/>
          <a:chOff x="0" y="0"/>
          <a:chExt cx="0" cy="0"/>
        </a:xfrm>
      </p:grpSpPr>
      <p:sp>
        <p:nvSpPr>
          <p:cNvPr id="5" name="Content Placeholder 3">
            <a:extLst>
              <a:ext uri="{FF2B5EF4-FFF2-40B4-BE49-F238E27FC236}">
                <a16:creationId xmlns:a16="http://schemas.microsoft.com/office/drawing/2014/main" id="{4396D947-8E9F-8E9C-48BD-65B642A66228}"/>
              </a:ext>
            </a:extLst>
          </p:cNvPr>
          <p:cNvSpPr txBox="1">
            <a:spLocks/>
          </p:cNvSpPr>
          <p:nvPr/>
        </p:nvSpPr>
        <p:spPr>
          <a:xfrm>
            <a:off x="560104" y="683172"/>
            <a:ext cx="11200971" cy="6174828"/>
          </a:xfrm>
          <a:prstGeom prst="rect">
            <a:avLst/>
          </a:prstGeom>
        </p:spPr>
        <p:txBody>
          <a:bodyPr>
            <a:no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Findings</a:t>
            </a:r>
          </a:p>
          <a:p>
            <a:r>
              <a:rPr lang="en-GB" sz="2400" dirty="0"/>
              <a:t>The findings highlighted that while institutional policies often emphasise individual resilience, researchers consistently pointed to the importance of collegial environments in enabling discussion, emotional processing and constructive reframing of professional setbacks.  Interviewees reported three key stages in effectively recovering from professional setbacks: (</a:t>
            </a:r>
            <a:r>
              <a:rPr lang="en-GB" sz="2400" dirty="0" err="1"/>
              <a:t>i</a:t>
            </a:r>
            <a:r>
              <a:rPr lang="en-GB" sz="2400" dirty="0"/>
              <a:t>) taking time for emotional processing, (ii) discussing with others, and (iii) identifying practical and realistic routes forwards, which are within researchers' spheres of influence.  By spheres of influence, we mean things that we have the power to influence within our team, institutional and wider funding research environment.  Interviewees valued collegial team cultures which are characterised by behaviours such as active listening, collaboration, and shared reflection, and in which failure is accepted, anticipated and planned for, not just reacted to.  </a:t>
            </a:r>
          </a:p>
          <a:p>
            <a:r>
              <a:rPr lang="en-GB" sz="2400" dirty="0"/>
              <a:t> </a:t>
            </a:r>
          </a:p>
          <a:p>
            <a:r>
              <a:rPr lang="en-GB" sz="2400" dirty="0"/>
              <a:t>This toolkit</a:t>
            </a:r>
          </a:p>
          <a:p>
            <a:r>
              <a:rPr lang="en-GB" sz="2400" dirty="0"/>
              <a:t>This toolkit translates these insights into practical resources to support individuals and teams to build supportive research cultures, where professional setbacks are recognised as a normal and valuable part of research, and where resilience is understood as something we develop individually and together. </a:t>
            </a:r>
          </a:p>
        </p:txBody>
      </p:sp>
    </p:spTree>
    <p:extLst>
      <p:ext uri="{BB962C8B-B14F-4D97-AF65-F5344CB8AC3E}">
        <p14:creationId xmlns:p14="http://schemas.microsoft.com/office/powerpoint/2010/main" val="1381176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8D9769A-E1A8-4890-A4B7-FF5D5C1DC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5030541-939E-4D9D-82AB-34D32FD16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79057" y="2200234"/>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solidFill>
            <a:schemeClr val="bg1"/>
          </a:solidFill>
          <a:ln w="190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42C72092-2B09-4FBA-B639-9D8632545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7520" y="2255022"/>
            <a:ext cx="7166759" cy="4187342"/>
          </a:xfrm>
          <a:custGeom>
            <a:avLst/>
            <a:gdLst>
              <a:gd name="connsiteX0" fmla="*/ 3063362 w 5358686"/>
              <a:gd name="connsiteY0" fmla="*/ 3429562 h 3905917"/>
              <a:gd name="connsiteX1" fmla="*/ 4752173 w 5358686"/>
              <a:gd name="connsiteY1" fmla="*/ 3086315 h 3905917"/>
              <a:gd name="connsiteX2" fmla="*/ 5358470 w 5358686"/>
              <a:gd name="connsiteY2" fmla="*/ 1525101 h 3905917"/>
              <a:gd name="connsiteX3" fmla="*/ 4960932 w 5358686"/>
              <a:gd name="connsiteY3" fmla="*/ 466701 h 3905917"/>
              <a:gd name="connsiteX4" fmla="*/ 932230 w 5358686"/>
              <a:gd name="connsiteY4" fmla="*/ 19557 h 3905917"/>
              <a:gd name="connsiteX5" fmla="*/ 62745 w 5358686"/>
              <a:gd name="connsiteY5" fmla="*/ 783491 h 3905917"/>
              <a:gd name="connsiteX6" fmla="*/ 230579 w 5358686"/>
              <a:gd name="connsiteY6" fmla="*/ 2939564 h 3905917"/>
              <a:gd name="connsiteX7" fmla="*/ 2493030 w 5358686"/>
              <a:gd name="connsiteY7" fmla="*/ 3459876 h 3905917"/>
              <a:gd name="connsiteX8" fmla="*/ 2539191 w 5358686"/>
              <a:gd name="connsiteY8" fmla="*/ 3905918 h 3905917"/>
              <a:gd name="connsiteX9" fmla="*/ 3063362 w 5358686"/>
              <a:gd name="connsiteY9" fmla="*/ 3429562 h 3905917"/>
              <a:gd name="connsiteX0" fmla="*/ 3495230 w 5358668"/>
              <a:gd name="connsiteY0" fmla="*/ 3367114 h 3905918"/>
              <a:gd name="connsiteX1" fmla="*/ 4752173 w 5358668"/>
              <a:gd name="connsiteY1" fmla="*/ 3086315 h 3905918"/>
              <a:gd name="connsiteX2" fmla="*/ 5358470 w 5358668"/>
              <a:gd name="connsiteY2" fmla="*/ 1525101 h 3905918"/>
              <a:gd name="connsiteX3" fmla="*/ 4960932 w 5358668"/>
              <a:gd name="connsiteY3" fmla="*/ 466701 h 3905918"/>
              <a:gd name="connsiteX4" fmla="*/ 932230 w 5358668"/>
              <a:gd name="connsiteY4" fmla="*/ 19557 h 3905918"/>
              <a:gd name="connsiteX5" fmla="*/ 62745 w 5358668"/>
              <a:gd name="connsiteY5" fmla="*/ 783491 h 3905918"/>
              <a:gd name="connsiteX6" fmla="*/ 230579 w 5358668"/>
              <a:gd name="connsiteY6" fmla="*/ 2939564 h 3905918"/>
              <a:gd name="connsiteX7" fmla="*/ 2493030 w 5358668"/>
              <a:gd name="connsiteY7" fmla="*/ 3459876 h 3905918"/>
              <a:gd name="connsiteX8" fmla="*/ 2539191 w 5358668"/>
              <a:gd name="connsiteY8" fmla="*/ 3905918 h 3905918"/>
              <a:gd name="connsiteX9" fmla="*/ 3495230 w 5358668"/>
              <a:gd name="connsiteY9" fmla="*/ 3367114 h 3905918"/>
              <a:gd name="connsiteX0" fmla="*/ 3573176 w 5436614"/>
              <a:gd name="connsiteY0" fmla="*/ 3367114 h 3905918"/>
              <a:gd name="connsiteX1" fmla="*/ 4830119 w 5436614"/>
              <a:gd name="connsiteY1" fmla="*/ 3086315 h 3905918"/>
              <a:gd name="connsiteX2" fmla="*/ 5436416 w 5436614"/>
              <a:gd name="connsiteY2" fmla="*/ 1525101 h 3905918"/>
              <a:gd name="connsiteX3" fmla="*/ 5038878 w 5436614"/>
              <a:gd name="connsiteY3" fmla="*/ 466701 h 3905918"/>
              <a:gd name="connsiteX4" fmla="*/ 1010176 w 5436614"/>
              <a:gd name="connsiteY4" fmla="*/ 19557 h 3905918"/>
              <a:gd name="connsiteX5" fmla="*/ 140691 w 5436614"/>
              <a:gd name="connsiteY5" fmla="*/ 783491 h 3905918"/>
              <a:gd name="connsiteX6" fmla="*/ 308525 w 5436614"/>
              <a:gd name="connsiteY6" fmla="*/ 2939564 h 3905918"/>
              <a:gd name="connsiteX7" fmla="*/ 3039861 w 5436614"/>
              <a:gd name="connsiteY7" fmla="*/ 3409918 h 3905918"/>
              <a:gd name="connsiteX8" fmla="*/ 2617137 w 5436614"/>
              <a:gd name="connsiteY8" fmla="*/ 3905918 h 3905918"/>
              <a:gd name="connsiteX9" fmla="*/ 3573176 w 5436614"/>
              <a:gd name="connsiteY9" fmla="*/ 3367114 h 3905918"/>
              <a:gd name="connsiteX0" fmla="*/ 3573176 w 5436614"/>
              <a:gd name="connsiteY0" fmla="*/ 3367114 h 3843470"/>
              <a:gd name="connsiteX1" fmla="*/ 4830119 w 5436614"/>
              <a:gd name="connsiteY1" fmla="*/ 3086315 h 3843470"/>
              <a:gd name="connsiteX2" fmla="*/ 5436416 w 5436614"/>
              <a:gd name="connsiteY2" fmla="*/ 1525101 h 3843470"/>
              <a:gd name="connsiteX3" fmla="*/ 5038878 w 5436614"/>
              <a:gd name="connsiteY3" fmla="*/ 466701 h 3843470"/>
              <a:gd name="connsiteX4" fmla="*/ 1010176 w 5436614"/>
              <a:gd name="connsiteY4" fmla="*/ 19557 h 3843470"/>
              <a:gd name="connsiteX5" fmla="*/ 140691 w 5436614"/>
              <a:gd name="connsiteY5" fmla="*/ 783491 h 3843470"/>
              <a:gd name="connsiteX6" fmla="*/ 308525 w 5436614"/>
              <a:gd name="connsiteY6" fmla="*/ 2939564 h 3843470"/>
              <a:gd name="connsiteX7" fmla="*/ 3039861 w 5436614"/>
              <a:gd name="connsiteY7" fmla="*/ 3409918 h 3843470"/>
              <a:gd name="connsiteX8" fmla="*/ 3123040 w 5436614"/>
              <a:gd name="connsiteY8" fmla="*/ 3843470 h 3843470"/>
              <a:gd name="connsiteX9" fmla="*/ 3573176 w 5436614"/>
              <a:gd name="connsiteY9" fmla="*/ 3367114 h 3843470"/>
              <a:gd name="connsiteX0" fmla="*/ 3733585 w 5436599"/>
              <a:gd name="connsiteY0" fmla="*/ 3417073 h 3843470"/>
              <a:gd name="connsiteX1" fmla="*/ 4830119 w 5436599"/>
              <a:gd name="connsiteY1" fmla="*/ 3086315 h 3843470"/>
              <a:gd name="connsiteX2" fmla="*/ 5436416 w 5436599"/>
              <a:gd name="connsiteY2" fmla="*/ 1525101 h 3843470"/>
              <a:gd name="connsiteX3" fmla="*/ 5038878 w 5436599"/>
              <a:gd name="connsiteY3" fmla="*/ 466701 h 3843470"/>
              <a:gd name="connsiteX4" fmla="*/ 1010176 w 5436599"/>
              <a:gd name="connsiteY4" fmla="*/ 19557 h 3843470"/>
              <a:gd name="connsiteX5" fmla="*/ 140691 w 5436599"/>
              <a:gd name="connsiteY5" fmla="*/ 783491 h 3843470"/>
              <a:gd name="connsiteX6" fmla="*/ 308525 w 5436599"/>
              <a:gd name="connsiteY6" fmla="*/ 2939564 h 3843470"/>
              <a:gd name="connsiteX7" fmla="*/ 3039861 w 5436599"/>
              <a:gd name="connsiteY7" fmla="*/ 3409918 h 3843470"/>
              <a:gd name="connsiteX8" fmla="*/ 3123040 w 5436599"/>
              <a:gd name="connsiteY8" fmla="*/ 3843470 h 3843470"/>
              <a:gd name="connsiteX9" fmla="*/ 3733585 w 5436599"/>
              <a:gd name="connsiteY9" fmla="*/ 3417073 h 3843470"/>
              <a:gd name="connsiteX0" fmla="*/ 3745572 w 5448586"/>
              <a:gd name="connsiteY0" fmla="*/ 3417073 h 3843470"/>
              <a:gd name="connsiteX1" fmla="*/ 4842106 w 5448586"/>
              <a:gd name="connsiteY1" fmla="*/ 3086315 h 3843470"/>
              <a:gd name="connsiteX2" fmla="*/ 5448403 w 5448586"/>
              <a:gd name="connsiteY2" fmla="*/ 1525101 h 3843470"/>
              <a:gd name="connsiteX3" fmla="*/ 5050865 w 5448586"/>
              <a:gd name="connsiteY3" fmla="*/ 466701 h 3843470"/>
              <a:gd name="connsiteX4" fmla="*/ 1022163 w 5448586"/>
              <a:gd name="connsiteY4" fmla="*/ 19557 h 3843470"/>
              <a:gd name="connsiteX5" fmla="*/ 152678 w 5448586"/>
              <a:gd name="connsiteY5" fmla="*/ 783491 h 3843470"/>
              <a:gd name="connsiteX6" fmla="*/ 320512 w 5448586"/>
              <a:gd name="connsiteY6" fmla="*/ 2939564 h 3843470"/>
              <a:gd name="connsiteX7" fmla="*/ 3236934 w 5448586"/>
              <a:gd name="connsiteY7" fmla="*/ 3422408 h 3843470"/>
              <a:gd name="connsiteX8" fmla="*/ 3135027 w 5448586"/>
              <a:gd name="connsiteY8" fmla="*/ 3843470 h 3843470"/>
              <a:gd name="connsiteX9" fmla="*/ 3745572 w 5448586"/>
              <a:gd name="connsiteY9" fmla="*/ 3417073 h 3843470"/>
              <a:gd name="connsiteX0" fmla="*/ 3745572 w 5448586"/>
              <a:gd name="connsiteY0" fmla="*/ 3417073 h 3793511"/>
              <a:gd name="connsiteX1" fmla="*/ 4842106 w 5448586"/>
              <a:gd name="connsiteY1" fmla="*/ 3086315 h 3793511"/>
              <a:gd name="connsiteX2" fmla="*/ 5448403 w 5448586"/>
              <a:gd name="connsiteY2" fmla="*/ 1525101 h 3793511"/>
              <a:gd name="connsiteX3" fmla="*/ 5050865 w 5448586"/>
              <a:gd name="connsiteY3" fmla="*/ 466701 h 3793511"/>
              <a:gd name="connsiteX4" fmla="*/ 1022163 w 5448586"/>
              <a:gd name="connsiteY4" fmla="*/ 19557 h 3793511"/>
              <a:gd name="connsiteX5" fmla="*/ 152678 w 5448586"/>
              <a:gd name="connsiteY5" fmla="*/ 783491 h 3793511"/>
              <a:gd name="connsiteX6" fmla="*/ 320512 w 5448586"/>
              <a:gd name="connsiteY6" fmla="*/ 2939564 h 3793511"/>
              <a:gd name="connsiteX7" fmla="*/ 3236934 w 5448586"/>
              <a:gd name="connsiteY7" fmla="*/ 3422408 h 3793511"/>
              <a:gd name="connsiteX8" fmla="*/ 3233739 w 5448586"/>
              <a:gd name="connsiteY8" fmla="*/ 3793511 h 3793511"/>
              <a:gd name="connsiteX9" fmla="*/ 3745572 w 5448586"/>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5572 w 5452948"/>
              <a:gd name="connsiteY0" fmla="*/ 3417073 h 3793511"/>
              <a:gd name="connsiteX1" fmla="*/ 4928480 w 5452948"/>
              <a:gd name="connsiteY1" fmla="*/ 3061336 h 3793511"/>
              <a:gd name="connsiteX2" fmla="*/ 5448403 w 5452948"/>
              <a:gd name="connsiteY2" fmla="*/ 1525101 h 3793511"/>
              <a:gd name="connsiteX3" fmla="*/ 5050865 w 5452948"/>
              <a:gd name="connsiteY3" fmla="*/ 466701 h 3793511"/>
              <a:gd name="connsiteX4" fmla="*/ 1022163 w 5452948"/>
              <a:gd name="connsiteY4" fmla="*/ 19557 h 3793511"/>
              <a:gd name="connsiteX5" fmla="*/ 152678 w 5452948"/>
              <a:gd name="connsiteY5" fmla="*/ 783491 h 3793511"/>
              <a:gd name="connsiteX6" fmla="*/ 320512 w 5452948"/>
              <a:gd name="connsiteY6" fmla="*/ 2939564 h 3793511"/>
              <a:gd name="connsiteX7" fmla="*/ 3236934 w 5452948"/>
              <a:gd name="connsiteY7" fmla="*/ 3422408 h 3793511"/>
              <a:gd name="connsiteX8" fmla="*/ 3233739 w 5452948"/>
              <a:gd name="connsiteY8" fmla="*/ 3793511 h 3793511"/>
              <a:gd name="connsiteX9" fmla="*/ 3745572 w 5452948"/>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44403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44403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 name="connsiteX0" fmla="*/ 3798149 w 5451779"/>
              <a:gd name="connsiteY0" fmla="*/ 3417073 h 3793511"/>
              <a:gd name="connsiteX1" fmla="*/ 4927311 w 5451779"/>
              <a:gd name="connsiteY1" fmla="*/ 3061336 h 3793511"/>
              <a:gd name="connsiteX2" fmla="*/ 5447234 w 5451779"/>
              <a:gd name="connsiteY2" fmla="*/ 1525101 h 3793511"/>
              <a:gd name="connsiteX3" fmla="*/ 5049696 w 5451779"/>
              <a:gd name="connsiteY3" fmla="*/ 466701 h 3793511"/>
              <a:gd name="connsiteX4" fmla="*/ 1020994 w 5451779"/>
              <a:gd name="connsiteY4" fmla="*/ 19557 h 3793511"/>
              <a:gd name="connsiteX5" fmla="*/ 151509 w 5451779"/>
              <a:gd name="connsiteY5" fmla="*/ 783491 h 3793511"/>
              <a:gd name="connsiteX6" fmla="*/ 319343 w 5451779"/>
              <a:gd name="connsiteY6" fmla="*/ 2939564 h 3793511"/>
              <a:gd name="connsiteX7" fmla="*/ 3217850 w 5451779"/>
              <a:gd name="connsiteY7" fmla="*/ 3422408 h 3793511"/>
              <a:gd name="connsiteX8" fmla="*/ 3232570 w 5451779"/>
              <a:gd name="connsiteY8" fmla="*/ 3793511 h 3793511"/>
              <a:gd name="connsiteX9" fmla="*/ 3798149 w 5451779"/>
              <a:gd name="connsiteY9" fmla="*/ 3417073 h 3793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51779" h="3793511">
                <a:moveTo>
                  <a:pt x="3798149" y="3417073"/>
                </a:moveTo>
                <a:cubicBezTo>
                  <a:pt x="4257694" y="3448903"/>
                  <a:pt x="4652464" y="3376665"/>
                  <a:pt x="4927311" y="3061336"/>
                </a:cubicBezTo>
                <a:cubicBezTo>
                  <a:pt x="5202158" y="2746007"/>
                  <a:pt x="5426837" y="1957540"/>
                  <a:pt x="5447234" y="1525101"/>
                </a:cubicBezTo>
                <a:cubicBezTo>
                  <a:pt x="5467631" y="1092662"/>
                  <a:pt x="5433316" y="716660"/>
                  <a:pt x="5049696" y="466701"/>
                </a:cubicBezTo>
                <a:cubicBezTo>
                  <a:pt x="4607927" y="262351"/>
                  <a:pt x="2070438" y="-86269"/>
                  <a:pt x="1020994" y="19557"/>
                </a:cubicBezTo>
                <a:cubicBezTo>
                  <a:pt x="535543" y="83769"/>
                  <a:pt x="235013" y="410480"/>
                  <a:pt x="151509" y="783491"/>
                </a:cubicBezTo>
                <a:cubicBezTo>
                  <a:pt x="36175" y="1298843"/>
                  <a:pt x="-191714" y="2499745"/>
                  <a:pt x="319343" y="2939564"/>
                </a:cubicBezTo>
                <a:cubicBezTo>
                  <a:pt x="830400" y="3379383"/>
                  <a:pt x="1915828" y="3438255"/>
                  <a:pt x="3217850" y="3422408"/>
                </a:cubicBezTo>
                <a:cubicBezTo>
                  <a:pt x="3251514" y="3541738"/>
                  <a:pt x="3263298" y="3609004"/>
                  <a:pt x="3232570" y="3793511"/>
                </a:cubicBezTo>
                <a:cubicBezTo>
                  <a:pt x="3517123" y="3635902"/>
                  <a:pt x="3798149" y="3417073"/>
                  <a:pt x="3798149" y="3417073"/>
                </a:cubicBezTo>
                <a:close/>
              </a:path>
            </a:pathLst>
          </a:custGeom>
          <a:noFill/>
          <a:ln w="19050" cap="flat">
            <a:solidFill>
              <a:schemeClr val="tx1"/>
            </a:solid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75DB81DD-8F8C-4933-94B4-0E5595C5A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41748" y="618134"/>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solidFill>
            <a:schemeClr val="bg2">
              <a:lumMod val="90000"/>
            </a:schemeClr>
          </a:solidFill>
          <a:ln w="190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E10B73D1-A4C3-4A71-836A-5FD28F326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77662" y="659873"/>
            <a:ext cx="6247268" cy="2432162"/>
          </a:xfrm>
          <a:custGeom>
            <a:avLst/>
            <a:gdLst>
              <a:gd name="connsiteX0" fmla="*/ 702544 w 1731866"/>
              <a:gd name="connsiteY0" fmla="*/ 704513 h 898547"/>
              <a:gd name="connsiteX1" fmla="*/ 1151838 w 1731866"/>
              <a:gd name="connsiteY1" fmla="*/ 709752 h 898547"/>
              <a:gd name="connsiteX2" fmla="*/ 1632946 w 1731866"/>
              <a:gd name="connsiteY2" fmla="*/ 622027 h 898547"/>
              <a:gd name="connsiteX3" fmla="*/ 1678094 w 1731866"/>
              <a:gd name="connsiteY3" fmla="*/ 138252 h 898547"/>
              <a:gd name="connsiteX4" fmla="*/ 721213 w 1731866"/>
              <a:gd name="connsiteY4" fmla="*/ 2711 h 898547"/>
              <a:gd name="connsiteX5" fmla="*/ 29222 w 1731866"/>
              <a:gd name="connsiteY5" fmla="*/ 208261 h 898547"/>
              <a:gd name="connsiteX6" fmla="*/ 142569 w 1731866"/>
              <a:gd name="connsiteY6" fmla="*/ 668985 h 898547"/>
              <a:gd name="connsiteX7" fmla="*/ 426128 w 1731866"/>
              <a:gd name="connsiteY7" fmla="*/ 701846 h 898547"/>
              <a:gd name="connsiteX8" fmla="*/ 729119 w 1731866"/>
              <a:gd name="connsiteY8" fmla="*/ 898538 h 898547"/>
              <a:gd name="connsiteX9" fmla="*/ 670635 w 1731866"/>
              <a:gd name="connsiteY9" fmla="*/ 773570 h 898547"/>
              <a:gd name="connsiteX10" fmla="*/ 702544 w 1731866"/>
              <a:gd name="connsiteY10" fmla="*/ 704513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70673 w 1731865"/>
              <a:gd name="connsiteY9" fmla="*/ 773579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7404 w 1731865"/>
              <a:gd name="connsiteY9" fmla="*/ 774971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77755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8547"/>
              <a:gd name="connsiteX1" fmla="*/ 1151876 w 1731865"/>
              <a:gd name="connsiteY1" fmla="*/ 709761 h 898547"/>
              <a:gd name="connsiteX2" fmla="*/ 1632984 w 1731865"/>
              <a:gd name="connsiteY2" fmla="*/ 622036 h 898547"/>
              <a:gd name="connsiteX3" fmla="*/ 1678132 w 1731865"/>
              <a:gd name="connsiteY3" fmla="*/ 138261 h 898547"/>
              <a:gd name="connsiteX4" fmla="*/ 721251 w 1731865"/>
              <a:gd name="connsiteY4" fmla="*/ 2720 h 898547"/>
              <a:gd name="connsiteX5" fmla="*/ 29260 w 1731865"/>
              <a:gd name="connsiteY5" fmla="*/ 208270 h 898547"/>
              <a:gd name="connsiteX6" fmla="*/ 142607 w 1731865"/>
              <a:gd name="connsiteY6" fmla="*/ 668994 h 898547"/>
              <a:gd name="connsiteX7" fmla="*/ 426166 w 1731865"/>
              <a:gd name="connsiteY7" fmla="*/ 701855 h 898547"/>
              <a:gd name="connsiteX8" fmla="*/ 729157 w 1731865"/>
              <a:gd name="connsiteY8" fmla="*/ 898547 h 898547"/>
              <a:gd name="connsiteX9" fmla="*/ 641864 w 1731865"/>
              <a:gd name="connsiteY9" fmla="*/ 786108 h 898547"/>
              <a:gd name="connsiteX10" fmla="*/ 629450 w 1731865"/>
              <a:gd name="connsiteY10" fmla="*/ 704522 h 898547"/>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04522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04522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1865"/>
              <a:gd name="connsiteY0" fmla="*/ 718060 h 891586"/>
              <a:gd name="connsiteX1" fmla="*/ 1151876 w 1731865"/>
              <a:gd name="connsiteY1" fmla="*/ 709761 h 891586"/>
              <a:gd name="connsiteX2" fmla="*/ 1632984 w 1731865"/>
              <a:gd name="connsiteY2" fmla="*/ 622036 h 891586"/>
              <a:gd name="connsiteX3" fmla="*/ 1678132 w 1731865"/>
              <a:gd name="connsiteY3" fmla="*/ 138261 h 891586"/>
              <a:gd name="connsiteX4" fmla="*/ 721251 w 1731865"/>
              <a:gd name="connsiteY4" fmla="*/ 2720 h 891586"/>
              <a:gd name="connsiteX5" fmla="*/ 29260 w 1731865"/>
              <a:gd name="connsiteY5" fmla="*/ 208270 h 891586"/>
              <a:gd name="connsiteX6" fmla="*/ 142607 w 1731865"/>
              <a:gd name="connsiteY6" fmla="*/ 668994 h 891586"/>
              <a:gd name="connsiteX7" fmla="*/ 426166 w 1731865"/>
              <a:gd name="connsiteY7" fmla="*/ 701855 h 891586"/>
              <a:gd name="connsiteX8" fmla="*/ 723617 w 1731865"/>
              <a:gd name="connsiteY8" fmla="*/ 891586 h 891586"/>
              <a:gd name="connsiteX9" fmla="*/ 641864 w 1731865"/>
              <a:gd name="connsiteY9" fmla="*/ 786108 h 891586"/>
              <a:gd name="connsiteX10" fmla="*/ 629450 w 1731865"/>
              <a:gd name="connsiteY10" fmla="*/ 718060 h 891586"/>
              <a:gd name="connsiteX0" fmla="*/ 629450 w 1735472"/>
              <a:gd name="connsiteY0" fmla="*/ 718060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29450 w 1735472"/>
              <a:gd name="connsiteY10" fmla="*/ 718060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1864 w 1735472"/>
              <a:gd name="connsiteY9" fmla="*/ 78610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31845 w 1735472"/>
              <a:gd name="connsiteY0" fmla="*/ 725582 h 891586"/>
              <a:gd name="connsiteX1" fmla="*/ 1165047 w 1735472"/>
              <a:gd name="connsiteY1" fmla="*/ 724804 h 891586"/>
              <a:gd name="connsiteX2" fmla="*/ 1632984 w 1735472"/>
              <a:gd name="connsiteY2" fmla="*/ 622036 h 891586"/>
              <a:gd name="connsiteX3" fmla="*/ 1678132 w 1735472"/>
              <a:gd name="connsiteY3" fmla="*/ 138261 h 891586"/>
              <a:gd name="connsiteX4" fmla="*/ 721251 w 1735472"/>
              <a:gd name="connsiteY4" fmla="*/ 2720 h 891586"/>
              <a:gd name="connsiteX5" fmla="*/ 29260 w 1735472"/>
              <a:gd name="connsiteY5" fmla="*/ 208270 h 891586"/>
              <a:gd name="connsiteX6" fmla="*/ 142607 w 1735472"/>
              <a:gd name="connsiteY6" fmla="*/ 668994 h 891586"/>
              <a:gd name="connsiteX7" fmla="*/ 426166 w 1735472"/>
              <a:gd name="connsiteY7" fmla="*/ 701855 h 891586"/>
              <a:gd name="connsiteX8" fmla="*/ 723617 w 1735472"/>
              <a:gd name="connsiteY8" fmla="*/ 891586 h 891586"/>
              <a:gd name="connsiteX9" fmla="*/ 644259 w 1735472"/>
              <a:gd name="connsiteY9" fmla="*/ 796638 h 891586"/>
              <a:gd name="connsiteX10" fmla="*/ 631845 w 1735472"/>
              <a:gd name="connsiteY10" fmla="*/ 725582 h 891586"/>
              <a:gd name="connsiteX0" fmla="*/ 618115 w 1721742"/>
              <a:gd name="connsiteY0" fmla="*/ 725582 h 891586"/>
              <a:gd name="connsiteX1" fmla="*/ 1151317 w 1721742"/>
              <a:gd name="connsiteY1" fmla="*/ 724804 h 891586"/>
              <a:gd name="connsiteX2" fmla="*/ 1619254 w 1721742"/>
              <a:gd name="connsiteY2" fmla="*/ 622036 h 891586"/>
              <a:gd name="connsiteX3" fmla="*/ 1664402 w 1721742"/>
              <a:gd name="connsiteY3" fmla="*/ 138261 h 891586"/>
              <a:gd name="connsiteX4" fmla="*/ 707521 w 1721742"/>
              <a:gd name="connsiteY4" fmla="*/ 2720 h 891586"/>
              <a:gd name="connsiteX5" fmla="*/ 15530 w 1721742"/>
              <a:gd name="connsiteY5" fmla="*/ 208270 h 891586"/>
              <a:gd name="connsiteX6" fmla="*/ 128877 w 1721742"/>
              <a:gd name="connsiteY6" fmla="*/ 668994 h 891586"/>
              <a:gd name="connsiteX7" fmla="*/ 446999 w 1721742"/>
              <a:gd name="connsiteY7" fmla="*/ 710126 h 891586"/>
              <a:gd name="connsiteX8" fmla="*/ 709887 w 1721742"/>
              <a:gd name="connsiteY8" fmla="*/ 891586 h 891586"/>
              <a:gd name="connsiteX9" fmla="*/ 630529 w 1721742"/>
              <a:gd name="connsiteY9" fmla="*/ 796638 h 891586"/>
              <a:gd name="connsiteX10" fmla="*/ 618115 w 1721742"/>
              <a:gd name="connsiteY10" fmla="*/ 725582 h 891586"/>
              <a:gd name="connsiteX0" fmla="*/ 647607 w 1751234"/>
              <a:gd name="connsiteY0" fmla="*/ 725582 h 891586"/>
              <a:gd name="connsiteX1" fmla="*/ 1180809 w 1751234"/>
              <a:gd name="connsiteY1" fmla="*/ 724804 h 891586"/>
              <a:gd name="connsiteX2" fmla="*/ 1648746 w 1751234"/>
              <a:gd name="connsiteY2" fmla="*/ 622036 h 891586"/>
              <a:gd name="connsiteX3" fmla="*/ 1693894 w 1751234"/>
              <a:gd name="connsiteY3" fmla="*/ 138261 h 891586"/>
              <a:gd name="connsiteX4" fmla="*/ 737013 w 1751234"/>
              <a:gd name="connsiteY4" fmla="*/ 2720 h 891586"/>
              <a:gd name="connsiteX5" fmla="*/ 45022 w 1751234"/>
              <a:gd name="connsiteY5" fmla="*/ 208270 h 891586"/>
              <a:gd name="connsiteX6" fmla="*/ 112285 w 1751234"/>
              <a:gd name="connsiteY6" fmla="*/ 648316 h 891586"/>
              <a:gd name="connsiteX7" fmla="*/ 476491 w 1751234"/>
              <a:gd name="connsiteY7" fmla="*/ 710126 h 891586"/>
              <a:gd name="connsiteX8" fmla="*/ 739379 w 1751234"/>
              <a:gd name="connsiteY8" fmla="*/ 891586 h 891586"/>
              <a:gd name="connsiteX9" fmla="*/ 660021 w 1751234"/>
              <a:gd name="connsiteY9" fmla="*/ 796638 h 891586"/>
              <a:gd name="connsiteX10" fmla="*/ 647607 w 1751234"/>
              <a:gd name="connsiteY10" fmla="*/ 725582 h 891586"/>
              <a:gd name="connsiteX0" fmla="*/ 643800 w 1747427"/>
              <a:gd name="connsiteY0" fmla="*/ 725582 h 891586"/>
              <a:gd name="connsiteX1" fmla="*/ 1177002 w 1747427"/>
              <a:gd name="connsiteY1" fmla="*/ 724804 h 891586"/>
              <a:gd name="connsiteX2" fmla="*/ 1644939 w 1747427"/>
              <a:gd name="connsiteY2" fmla="*/ 622036 h 891586"/>
              <a:gd name="connsiteX3" fmla="*/ 1690087 w 1747427"/>
              <a:gd name="connsiteY3" fmla="*/ 138261 h 891586"/>
              <a:gd name="connsiteX4" fmla="*/ 733206 w 1747427"/>
              <a:gd name="connsiteY4" fmla="*/ 2720 h 891586"/>
              <a:gd name="connsiteX5" fmla="*/ 41215 w 1747427"/>
              <a:gd name="connsiteY5" fmla="*/ 208270 h 891586"/>
              <a:gd name="connsiteX6" fmla="*/ 121645 w 1747427"/>
              <a:gd name="connsiteY6" fmla="*/ 629706 h 891586"/>
              <a:gd name="connsiteX7" fmla="*/ 472684 w 1747427"/>
              <a:gd name="connsiteY7" fmla="*/ 710126 h 891586"/>
              <a:gd name="connsiteX8" fmla="*/ 735572 w 1747427"/>
              <a:gd name="connsiteY8" fmla="*/ 891586 h 891586"/>
              <a:gd name="connsiteX9" fmla="*/ 656214 w 1747427"/>
              <a:gd name="connsiteY9" fmla="*/ 796638 h 891586"/>
              <a:gd name="connsiteX10" fmla="*/ 643800 w 1747427"/>
              <a:gd name="connsiteY10" fmla="*/ 725582 h 891586"/>
              <a:gd name="connsiteX0" fmla="*/ 622547 w 1726174"/>
              <a:gd name="connsiteY0" fmla="*/ 723164 h 889168"/>
              <a:gd name="connsiteX1" fmla="*/ 1155749 w 1726174"/>
              <a:gd name="connsiteY1" fmla="*/ 722386 h 889168"/>
              <a:gd name="connsiteX2" fmla="*/ 1623686 w 1726174"/>
              <a:gd name="connsiteY2" fmla="*/ 619618 h 889168"/>
              <a:gd name="connsiteX3" fmla="*/ 1668834 w 1726174"/>
              <a:gd name="connsiteY3" fmla="*/ 135843 h 889168"/>
              <a:gd name="connsiteX4" fmla="*/ 711953 w 1726174"/>
              <a:gd name="connsiteY4" fmla="*/ 302 h 889168"/>
              <a:gd name="connsiteX5" fmla="*/ 46296 w 1726174"/>
              <a:gd name="connsiteY5" fmla="*/ 158293 h 889168"/>
              <a:gd name="connsiteX6" fmla="*/ 100392 w 1726174"/>
              <a:gd name="connsiteY6" fmla="*/ 627288 h 889168"/>
              <a:gd name="connsiteX7" fmla="*/ 451431 w 1726174"/>
              <a:gd name="connsiteY7" fmla="*/ 707708 h 889168"/>
              <a:gd name="connsiteX8" fmla="*/ 714319 w 1726174"/>
              <a:gd name="connsiteY8" fmla="*/ 889168 h 889168"/>
              <a:gd name="connsiteX9" fmla="*/ 634961 w 1726174"/>
              <a:gd name="connsiteY9" fmla="*/ 794220 h 889168"/>
              <a:gd name="connsiteX10" fmla="*/ 622547 w 1726174"/>
              <a:gd name="connsiteY10" fmla="*/ 723164 h 889168"/>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34961 w 1726174"/>
              <a:gd name="connsiteY9" fmla="*/ 794220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622547 w 1726174"/>
              <a:gd name="connsiteY0" fmla="*/ 723164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622547 w 1726174"/>
              <a:gd name="connsiteY10" fmla="*/ 723164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603690 w 1726174"/>
              <a:gd name="connsiteY9" fmla="*/ 792152 h 876761"/>
              <a:gd name="connsiteX10" fmla="*/ 596213 w 1726174"/>
              <a:gd name="connsiteY10" fmla="*/ 719029 h 876761"/>
              <a:gd name="connsiteX0" fmla="*/ 596213 w 1726174"/>
              <a:gd name="connsiteY0" fmla="*/ 719029 h 876761"/>
              <a:gd name="connsiteX1" fmla="*/ 1155749 w 1726174"/>
              <a:gd name="connsiteY1" fmla="*/ 722386 h 876761"/>
              <a:gd name="connsiteX2" fmla="*/ 1623686 w 1726174"/>
              <a:gd name="connsiteY2" fmla="*/ 619618 h 876761"/>
              <a:gd name="connsiteX3" fmla="*/ 1668834 w 1726174"/>
              <a:gd name="connsiteY3" fmla="*/ 135843 h 876761"/>
              <a:gd name="connsiteX4" fmla="*/ 711953 w 1726174"/>
              <a:gd name="connsiteY4" fmla="*/ 302 h 876761"/>
              <a:gd name="connsiteX5" fmla="*/ 46296 w 1726174"/>
              <a:gd name="connsiteY5" fmla="*/ 158293 h 876761"/>
              <a:gd name="connsiteX6" fmla="*/ 100392 w 1726174"/>
              <a:gd name="connsiteY6" fmla="*/ 627288 h 876761"/>
              <a:gd name="connsiteX7" fmla="*/ 451431 w 1726174"/>
              <a:gd name="connsiteY7" fmla="*/ 707708 h 876761"/>
              <a:gd name="connsiteX8" fmla="*/ 655068 w 1726174"/>
              <a:gd name="connsiteY8" fmla="*/ 876761 h 876761"/>
              <a:gd name="connsiteX9" fmla="*/ 597107 w 1726174"/>
              <a:gd name="connsiteY9" fmla="*/ 790084 h 876761"/>
              <a:gd name="connsiteX10" fmla="*/ 596213 w 1726174"/>
              <a:gd name="connsiteY10" fmla="*/ 719029 h 876761"/>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7107 w 1726174"/>
              <a:gd name="connsiteY9" fmla="*/ 790084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56083"/>
              <a:gd name="connsiteX1" fmla="*/ 1155749 w 1726174"/>
              <a:gd name="connsiteY1" fmla="*/ 722386 h 856083"/>
              <a:gd name="connsiteX2" fmla="*/ 1623686 w 1726174"/>
              <a:gd name="connsiteY2" fmla="*/ 619618 h 856083"/>
              <a:gd name="connsiteX3" fmla="*/ 1668834 w 1726174"/>
              <a:gd name="connsiteY3" fmla="*/ 135843 h 856083"/>
              <a:gd name="connsiteX4" fmla="*/ 711953 w 1726174"/>
              <a:gd name="connsiteY4" fmla="*/ 302 h 856083"/>
              <a:gd name="connsiteX5" fmla="*/ 46296 w 1726174"/>
              <a:gd name="connsiteY5" fmla="*/ 158293 h 856083"/>
              <a:gd name="connsiteX6" fmla="*/ 100392 w 1726174"/>
              <a:gd name="connsiteY6" fmla="*/ 627288 h 856083"/>
              <a:gd name="connsiteX7" fmla="*/ 451431 w 1726174"/>
              <a:gd name="connsiteY7" fmla="*/ 707708 h 856083"/>
              <a:gd name="connsiteX8" fmla="*/ 640255 w 1726174"/>
              <a:gd name="connsiteY8" fmla="*/ 856083 h 856083"/>
              <a:gd name="connsiteX9" fmla="*/ 592170 w 1726174"/>
              <a:gd name="connsiteY9" fmla="*/ 775610 h 856083"/>
              <a:gd name="connsiteX10" fmla="*/ 596213 w 1726174"/>
              <a:gd name="connsiteY10" fmla="*/ 719029 h 856083"/>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676"/>
              <a:gd name="connsiteX1" fmla="*/ 1155749 w 1726174"/>
              <a:gd name="connsiteY1" fmla="*/ 722386 h 843676"/>
              <a:gd name="connsiteX2" fmla="*/ 1623686 w 1726174"/>
              <a:gd name="connsiteY2" fmla="*/ 619618 h 843676"/>
              <a:gd name="connsiteX3" fmla="*/ 1668834 w 1726174"/>
              <a:gd name="connsiteY3" fmla="*/ 135843 h 843676"/>
              <a:gd name="connsiteX4" fmla="*/ 711953 w 1726174"/>
              <a:gd name="connsiteY4" fmla="*/ 302 h 843676"/>
              <a:gd name="connsiteX5" fmla="*/ 46296 w 1726174"/>
              <a:gd name="connsiteY5" fmla="*/ 158293 h 843676"/>
              <a:gd name="connsiteX6" fmla="*/ 100392 w 1726174"/>
              <a:gd name="connsiteY6" fmla="*/ 627288 h 843676"/>
              <a:gd name="connsiteX7" fmla="*/ 451431 w 1726174"/>
              <a:gd name="connsiteY7" fmla="*/ 707708 h 843676"/>
              <a:gd name="connsiteX8" fmla="*/ 633672 w 1726174"/>
              <a:gd name="connsiteY8" fmla="*/ 843676 h 843676"/>
              <a:gd name="connsiteX9" fmla="*/ 592170 w 1726174"/>
              <a:gd name="connsiteY9" fmla="*/ 775610 h 843676"/>
              <a:gd name="connsiteX10" fmla="*/ 596213 w 1726174"/>
              <a:gd name="connsiteY10" fmla="*/ 719029 h 843676"/>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592170 w 1726174"/>
              <a:gd name="connsiteY9" fmla="*/ 775610 h 843785"/>
              <a:gd name="connsiteX10" fmla="*/ 596213 w 1726174"/>
              <a:gd name="connsiteY10" fmla="*/ 719029 h 843785"/>
              <a:gd name="connsiteX0" fmla="*/ 596213 w 1726174"/>
              <a:gd name="connsiteY0" fmla="*/ 719029 h 843785"/>
              <a:gd name="connsiteX1" fmla="*/ 1155749 w 1726174"/>
              <a:gd name="connsiteY1" fmla="*/ 722386 h 843785"/>
              <a:gd name="connsiteX2" fmla="*/ 1623686 w 1726174"/>
              <a:gd name="connsiteY2" fmla="*/ 619618 h 843785"/>
              <a:gd name="connsiteX3" fmla="*/ 1668834 w 1726174"/>
              <a:gd name="connsiteY3" fmla="*/ 135843 h 843785"/>
              <a:gd name="connsiteX4" fmla="*/ 711953 w 1726174"/>
              <a:gd name="connsiteY4" fmla="*/ 302 h 843785"/>
              <a:gd name="connsiteX5" fmla="*/ 46296 w 1726174"/>
              <a:gd name="connsiteY5" fmla="*/ 158293 h 843785"/>
              <a:gd name="connsiteX6" fmla="*/ 100392 w 1726174"/>
              <a:gd name="connsiteY6" fmla="*/ 627288 h 843785"/>
              <a:gd name="connsiteX7" fmla="*/ 451431 w 1726174"/>
              <a:gd name="connsiteY7" fmla="*/ 707708 h 843785"/>
              <a:gd name="connsiteX8" fmla="*/ 633672 w 1726174"/>
              <a:gd name="connsiteY8" fmla="*/ 843676 h 843785"/>
              <a:gd name="connsiteX9" fmla="*/ 603967 w 1726174"/>
              <a:gd name="connsiteY9" fmla="*/ 795371 h 843785"/>
              <a:gd name="connsiteX10" fmla="*/ 596213 w 1726174"/>
              <a:gd name="connsiteY10" fmla="*/ 719029 h 843785"/>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3967 w 1726174"/>
              <a:gd name="connsiteY9" fmla="*/ 795371 h 833928"/>
              <a:gd name="connsiteX10" fmla="*/ 596213 w 1726174"/>
              <a:gd name="connsiteY10" fmla="*/ 719029 h 833928"/>
              <a:gd name="connsiteX0" fmla="*/ 596213 w 1726174"/>
              <a:gd name="connsiteY0" fmla="*/ 719029 h 833928"/>
              <a:gd name="connsiteX1" fmla="*/ 1155749 w 1726174"/>
              <a:gd name="connsiteY1" fmla="*/ 722386 h 833928"/>
              <a:gd name="connsiteX2" fmla="*/ 1623686 w 1726174"/>
              <a:gd name="connsiteY2" fmla="*/ 619618 h 833928"/>
              <a:gd name="connsiteX3" fmla="*/ 1668834 w 1726174"/>
              <a:gd name="connsiteY3" fmla="*/ 135843 h 833928"/>
              <a:gd name="connsiteX4" fmla="*/ 711953 w 1726174"/>
              <a:gd name="connsiteY4" fmla="*/ 302 h 833928"/>
              <a:gd name="connsiteX5" fmla="*/ 46296 w 1726174"/>
              <a:gd name="connsiteY5" fmla="*/ 158293 h 833928"/>
              <a:gd name="connsiteX6" fmla="*/ 100392 w 1726174"/>
              <a:gd name="connsiteY6" fmla="*/ 627288 h 833928"/>
              <a:gd name="connsiteX7" fmla="*/ 451431 w 1726174"/>
              <a:gd name="connsiteY7" fmla="*/ 707708 h 833928"/>
              <a:gd name="connsiteX8" fmla="*/ 629740 w 1726174"/>
              <a:gd name="connsiteY8" fmla="*/ 833796 h 833928"/>
              <a:gd name="connsiteX9" fmla="*/ 602001 w 1726174"/>
              <a:gd name="connsiteY9" fmla="*/ 787961 h 833928"/>
              <a:gd name="connsiteX10" fmla="*/ 596213 w 1726174"/>
              <a:gd name="connsiteY10" fmla="*/ 719029 h 833928"/>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213 w 1726174"/>
              <a:gd name="connsiteY0" fmla="*/ 719029 h 833796"/>
              <a:gd name="connsiteX1" fmla="*/ 1155749 w 1726174"/>
              <a:gd name="connsiteY1" fmla="*/ 722386 h 833796"/>
              <a:gd name="connsiteX2" fmla="*/ 1623686 w 1726174"/>
              <a:gd name="connsiteY2" fmla="*/ 619618 h 833796"/>
              <a:gd name="connsiteX3" fmla="*/ 1668834 w 1726174"/>
              <a:gd name="connsiteY3" fmla="*/ 135843 h 833796"/>
              <a:gd name="connsiteX4" fmla="*/ 711953 w 1726174"/>
              <a:gd name="connsiteY4" fmla="*/ 302 h 833796"/>
              <a:gd name="connsiteX5" fmla="*/ 46296 w 1726174"/>
              <a:gd name="connsiteY5" fmla="*/ 158293 h 833796"/>
              <a:gd name="connsiteX6" fmla="*/ 100392 w 1726174"/>
              <a:gd name="connsiteY6" fmla="*/ 627288 h 833796"/>
              <a:gd name="connsiteX7" fmla="*/ 451431 w 1726174"/>
              <a:gd name="connsiteY7" fmla="*/ 707708 h 833796"/>
              <a:gd name="connsiteX8" fmla="*/ 629740 w 1726174"/>
              <a:gd name="connsiteY8" fmla="*/ 833796 h 833796"/>
              <a:gd name="connsiteX9" fmla="*/ 602001 w 1726174"/>
              <a:gd name="connsiteY9" fmla="*/ 787961 h 833796"/>
              <a:gd name="connsiteX10" fmla="*/ 596213 w 1726174"/>
              <a:gd name="connsiteY10" fmla="*/ 719029 h 833796"/>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8944 h 843711"/>
              <a:gd name="connsiteX1" fmla="*/ 1155631 w 1726056"/>
              <a:gd name="connsiteY1" fmla="*/ 732301 h 843711"/>
              <a:gd name="connsiteX2" fmla="*/ 1623568 w 1726056"/>
              <a:gd name="connsiteY2" fmla="*/ 629533 h 843711"/>
              <a:gd name="connsiteX3" fmla="*/ 1668716 w 1726056"/>
              <a:gd name="connsiteY3" fmla="*/ 145758 h 843711"/>
              <a:gd name="connsiteX4" fmla="*/ 710246 w 1726056"/>
              <a:gd name="connsiteY4" fmla="*/ 236 h 843711"/>
              <a:gd name="connsiteX5" fmla="*/ 46178 w 1726056"/>
              <a:gd name="connsiteY5" fmla="*/ 168208 h 843711"/>
              <a:gd name="connsiteX6" fmla="*/ 100274 w 1726056"/>
              <a:gd name="connsiteY6" fmla="*/ 637203 h 843711"/>
              <a:gd name="connsiteX7" fmla="*/ 451313 w 1726056"/>
              <a:gd name="connsiteY7" fmla="*/ 717623 h 843711"/>
              <a:gd name="connsiteX8" fmla="*/ 629622 w 1726056"/>
              <a:gd name="connsiteY8" fmla="*/ 843711 h 843711"/>
              <a:gd name="connsiteX9" fmla="*/ 601883 w 1726056"/>
              <a:gd name="connsiteY9" fmla="*/ 797876 h 843711"/>
              <a:gd name="connsiteX10" fmla="*/ 596095 w 1726056"/>
              <a:gd name="connsiteY10" fmla="*/ 728944 h 843711"/>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 name="connsiteX0" fmla="*/ 596095 w 1726056"/>
              <a:gd name="connsiteY0" fmla="*/ 729476 h 844243"/>
              <a:gd name="connsiteX1" fmla="*/ 1155631 w 1726056"/>
              <a:gd name="connsiteY1" fmla="*/ 732833 h 844243"/>
              <a:gd name="connsiteX2" fmla="*/ 1623568 w 1726056"/>
              <a:gd name="connsiteY2" fmla="*/ 630065 h 844243"/>
              <a:gd name="connsiteX3" fmla="*/ 1668716 w 1726056"/>
              <a:gd name="connsiteY3" fmla="*/ 146290 h 844243"/>
              <a:gd name="connsiteX4" fmla="*/ 710246 w 1726056"/>
              <a:gd name="connsiteY4" fmla="*/ 768 h 844243"/>
              <a:gd name="connsiteX5" fmla="*/ 46178 w 1726056"/>
              <a:gd name="connsiteY5" fmla="*/ 168740 h 844243"/>
              <a:gd name="connsiteX6" fmla="*/ 100274 w 1726056"/>
              <a:gd name="connsiteY6" fmla="*/ 637735 h 844243"/>
              <a:gd name="connsiteX7" fmla="*/ 451313 w 1726056"/>
              <a:gd name="connsiteY7" fmla="*/ 718155 h 844243"/>
              <a:gd name="connsiteX8" fmla="*/ 629622 w 1726056"/>
              <a:gd name="connsiteY8" fmla="*/ 844243 h 844243"/>
              <a:gd name="connsiteX9" fmla="*/ 601883 w 1726056"/>
              <a:gd name="connsiteY9" fmla="*/ 798408 h 844243"/>
              <a:gd name="connsiteX10" fmla="*/ 596095 w 1726056"/>
              <a:gd name="connsiteY10" fmla="*/ 729476 h 84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6056" h="844243">
                <a:moveTo>
                  <a:pt x="596095" y="729476"/>
                </a:moveTo>
                <a:cubicBezTo>
                  <a:pt x="661109" y="739868"/>
                  <a:pt x="981208" y="743412"/>
                  <a:pt x="1155631" y="732833"/>
                </a:cubicBezTo>
                <a:cubicBezTo>
                  <a:pt x="1330054" y="722254"/>
                  <a:pt x="1538054" y="727822"/>
                  <a:pt x="1623568" y="630065"/>
                </a:cubicBezTo>
                <a:cubicBezTo>
                  <a:pt x="1709082" y="532308"/>
                  <a:pt x="1780349" y="377557"/>
                  <a:pt x="1668716" y="146290"/>
                </a:cubicBezTo>
                <a:cubicBezTo>
                  <a:pt x="1577926" y="1391"/>
                  <a:pt x="980669" y="-2974"/>
                  <a:pt x="710246" y="768"/>
                </a:cubicBezTo>
                <a:cubicBezTo>
                  <a:pt x="439823" y="4510"/>
                  <a:pt x="147840" y="62579"/>
                  <a:pt x="46178" y="168740"/>
                </a:cubicBezTo>
                <a:cubicBezTo>
                  <a:pt x="-55484" y="274901"/>
                  <a:pt x="32752" y="546166"/>
                  <a:pt x="100274" y="637735"/>
                </a:cubicBezTo>
                <a:cubicBezTo>
                  <a:pt x="167796" y="729304"/>
                  <a:pt x="405212" y="718155"/>
                  <a:pt x="451313" y="718155"/>
                </a:cubicBezTo>
                <a:cubicBezTo>
                  <a:pt x="526895" y="793049"/>
                  <a:pt x="550644" y="827154"/>
                  <a:pt x="629622" y="844243"/>
                </a:cubicBezTo>
                <a:cubicBezTo>
                  <a:pt x="615010" y="820248"/>
                  <a:pt x="617853" y="832539"/>
                  <a:pt x="601883" y="798408"/>
                </a:cubicBezTo>
                <a:cubicBezTo>
                  <a:pt x="585219" y="769261"/>
                  <a:pt x="596095" y="729476"/>
                  <a:pt x="596095" y="729476"/>
                </a:cubicBezTo>
                <a:close/>
              </a:path>
            </a:pathLst>
          </a:custGeom>
          <a:noFill/>
          <a:ln w="19050" cap="flat">
            <a:solidFill>
              <a:schemeClr val="tx1"/>
            </a:solid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695B237A-4E81-29D4-B082-EC9AA8A38822}"/>
              </a:ext>
            </a:extLst>
          </p:cNvPr>
          <p:cNvSpPr>
            <a:spLocks noGrp="1"/>
          </p:cNvSpPr>
          <p:nvPr>
            <p:ph idx="1"/>
            <p:extLst>
              <p:ext uri="{E7BDC344-281C-4309-B0C6-D0EE65EED2A8}">
                <p202:designPr xmlns:p202="http://schemas.microsoft.com/office/powerpoint/2020/02/main">
                  <p202:designTagLst>
                    <p202:designTag name="ARCH:1:CLS" val="LargePlainText"/>
                  </p202:designTagLst>
                </p202:designPr>
              </p:ext>
            </p:extLst>
          </p:nvPr>
        </p:nvSpPr>
        <p:spPr>
          <a:xfrm>
            <a:off x="1803899" y="2771737"/>
            <a:ext cx="6374601" cy="2643119"/>
          </a:xfrm>
        </p:spPr>
        <p:txBody>
          <a:bodyPr vert="horz" lIns="91440" tIns="45720" rIns="91440" bIns="45720" rtlCol="0" anchor="ctr">
            <a:normAutofit/>
          </a:bodyPr>
          <a:lstStyle/>
          <a:p>
            <a:pPr indent="0" algn="ctr">
              <a:buNone/>
            </a:pPr>
            <a:r>
              <a:rPr lang="en-US" sz="3600" b="1" kern="1200" spc="50" baseline="0" dirty="0">
                <a:solidFill>
                  <a:schemeClr val="tx1"/>
                </a:solidFill>
                <a:latin typeface="+mn-lt"/>
                <a:ea typeface="+mn-ea"/>
                <a:cs typeface="+mn-cs"/>
              </a:rPr>
              <a:t>“We prefer ‘professional setback’ to failure.”</a:t>
            </a:r>
          </a:p>
          <a:p>
            <a:r>
              <a:rPr lang="en-GB" sz="2800" b="0" dirty="0"/>
              <a:t>We use both ‘failure’ and ‘professional setback’ in this toolkit, as some researchers prefer the latter. Feel free to choose the language that works best for your needs and context.</a:t>
            </a:r>
            <a:endParaRPr lang="en-US" sz="2800" dirty="0"/>
          </a:p>
        </p:txBody>
      </p:sp>
      <p:sp>
        <p:nvSpPr>
          <p:cNvPr id="2" name="Content Placeholder 2">
            <a:extLst>
              <a:ext uri="{FF2B5EF4-FFF2-40B4-BE49-F238E27FC236}">
                <a16:creationId xmlns:a16="http://schemas.microsoft.com/office/drawing/2014/main" id="{11E10AB7-9FCD-EA50-E9BE-0B92BDD0AC1D}"/>
              </a:ext>
            </a:extLst>
          </p:cNvPr>
          <p:cNvSpPr txBox="1">
            <a:spLocks/>
          </p:cNvSpPr>
          <p:nvPr>
            <p:extLst>
              <p:ext uri="{E7BDC344-281C-4309-B0C6-D0EE65EED2A8}">
                <p202:designPr xmlns:p202="http://schemas.microsoft.com/office/powerpoint/2020/02/main">
                  <p202:designTagLst>
                    <p202:designTag name="ARCH:1:CLS" val="LargePlainText"/>
                  </p202:designTagLst>
                </p202:designPr>
              </p:ext>
            </p:extLst>
          </p:nvPr>
        </p:nvSpPr>
        <p:spPr>
          <a:xfrm>
            <a:off x="5572114" y="407177"/>
            <a:ext cx="5660370" cy="2643119"/>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GB" sz="2400" dirty="0"/>
              <a:t>“It's not necessarily failure. I always consider that the ability to even send out…drafts to journals…it’s success. …but I always find it's encouraging to know more about the stories behind [someone else’s experiences].”</a:t>
            </a:r>
            <a:endParaRPr lang="en-US" sz="2400" dirty="0">
              <a:highlight>
                <a:srgbClr val="FFFF00"/>
              </a:highlight>
            </a:endParaRPr>
          </a:p>
        </p:txBody>
      </p:sp>
    </p:spTree>
    <p:extLst>
      <p:ext uri="{BB962C8B-B14F-4D97-AF65-F5344CB8AC3E}">
        <p14:creationId xmlns:p14="http://schemas.microsoft.com/office/powerpoint/2010/main" val="1550426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F218C-4E72-0414-D538-8F8DB0BDEF29}"/>
              </a:ext>
            </a:extLst>
          </p:cNvPr>
          <p:cNvSpPr>
            <a:spLocks noGrp="1"/>
          </p:cNvSpPr>
          <p:nvPr>
            <p:ph type="title"/>
          </p:nvPr>
        </p:nvSpPr>
        <p:spPr>
          <a:xfrm>
            <a:off x="834231" y="564435"/>
            <a:ext cx="10326688" cy="1125675"/>
          </a:xfrm>
        </p:spPr>
        <p:txBody>
          <a:bodyPr>
            <a:normAutofit fontScale="90000"/>
          </a:bodyPr>
          <a:lstStyle/>
          <a:p>
            <a:r>
              <a:rPr lang="en-GB" dirty="0"/>
              <a:t>03 How do we Get </a:t>
            </a:r>
            <a:r>
              <a:rPr lang="en-GB" dirty="0" err="1"/>
              <a:t>uP</a:t>
            </a:r>
            <a:r>
              <a:rPr lang="en-GB" dirty="0"/>
              <a:t> Again? </a:t>
            </a:r>
            <a:br>
              <a:rPr lang="en-GB" dirty="0"/>
            </a:br>
            <a:r>
              <a:rPr lang="en-GB" sz="2000" b="0" spc="0" dirty="0"/>
              <a:t>Tools for dealing with professional setbacks</a:t>
            </a:r>
            <a:endParaRPr lang="en-GB" sz="2000" dirty="0"/>
          </a:p>
        </p:txBody>
      </p:sp>
      <p:sp>
        <p:nvSpPr>
          <p:cNvPr id="4" name="Content Placeholder 3">
            <a:extLst>
              <a:ext uri="{FF2B5EF4-FFF2-40B4-BE49-F238E27FC236}">
                <a16:creationId xmlns:a16="http://schemas.microsoft.com/office/drawing/2014/main" id="{39A4A955-BBF7-D1DF-41FD-8F704B33721D}"/>
              </a:ext>
            </a:extLst>
          </p:cNvPr>
          <p:cNvSpPr>
            <a:spLocks noGrp="1"/>
          </p:cNvSpPr>
          <p:nvPr>
            <p:ph sz="half" idx="2"/>
          </p:nvPr>
        </p:nvSpPr>
        <p:spPr>
          <a:xfrm>
            <a:off x="834231" y="1690110"/>
            <a:ext cx="5261769" cy="4325139"/>
          </a:xfrm>
        </p:spPr>
        <p:txBody>
          <a:bodyPr>
            <a:normAutofit fontScale="92500" lnSpcReduction="20000"/>
          </a:bodyPr>
          <a:lstStyle/>
          <a:p>
            <a:r>
              <a:rPr lang="en-GB" sz="2000" dirty="0"/>
              <a:t>“…the norm … is … getting knocked back.” </a:t>
            </a:r>
          </a:p>
          <a:p>
            <a:r>
              <a:rPr lang="en-GB" sz="1500" dirty="0"/>
              <a:t>Senior Leader Arts, Humanities, &amp; Social Science</a:t>
            </a:r>
          </a:p>
          <a:p>
            <a:r>
              <a:rPr lang="en-GB" sz="2000" dirty="0"/>
              <a:t> </a:t>
            </a:r>
          </a:p>
          <a:p>
            <a:r>
              <a:rPr lang="en-GB" sz="2400" dirty="0"/>
              <a:t>Recovering from failure is an important part of personal and professional growth. ‘Catharsis’ is a formal way of describing the processing and release of emotions, especially after a difficult experience. Research suggests that focusing on learning from and dealing with our emotions instead of ruminating on ‘the event’ can help us achieve some emotional relief - catharsis -  from professional setbacks.</a:t>
            </a:r>
          </a:p>
          <a:p>
            <a:r>
              <a:rPr lang="en-GB" sz="2400" dirty="0"/>
              <a:t>In this section, we'll explore how to build our emotional intelligence toolkit to manage the feelings of failure more effectively, to support ourselves and our wider community.</a:t>
            </a:r>
          </a:p>
          <a:p>
            <a:endParaRPr lang="en-GB" sz="2400" dirty="0"/>
          </a:p>
          <a:p>
            <a:endParaRPr lang="en-GB" dirty="0"/>
          </a:p>
        </p:txBody>
      </p:sp>
      <p:pic>
        <p:nvPicPr>
          <p:cNvPr id="10" name="Picture 9">
            <a:extLst>
              <a:ext uri="{FF2B5EF4-FFF2-40B4-BE49-F238E27FC236}">
                <a16:creationId xmlns:a16="http://schemas.microsoft.com/office/drawing/2014/main" id="{74C80E64-0C9B-9C4B-BE0F-BBCA051E89FB}"/>
              </a:ext>
            </a:extLst>
          </p:cNvPr>
          <p:cNvPicPr>
            <a:picLocks noChangeAspect="1"/>
          </p:cNvPicPr>
          <p:nvPr/>
        </p:nvPicPr>
        <p:blipFill>
          <a:blip r:embed="rId2"/>
          <a:stretch>
            <a:fillRect/>
          </a:stretch>
        </p:blipFill>
        <p:spPr>
          <a:xfrm>
            <a:off x="6335738" y="1983903"/>
            <a:ext cx="5335488" cy="3870729"/>
          </a:xfrm>
          <a:prstGeom prst="rect">
            <a:avLst/>
          </a:prstGeom>
        </p:spPr>
      </p:pic>
    </p:spTree>
    <p:extLst>
      <p:ext uri="{BB962C8B-B14F-4D97-AF65-F5344CB8AC3E}">
        <p14:creationId xmlns:p14="http://schemas.microsoft.com/office/powerpoint/2010/main" val="1156641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2D72BDF-A32B-786B-6308-79006C710704}"/>
            </a:ext>
          </a:extLst>
        </p:cNvPr>
        <p:cNvGrpSpPr/>
        <p:nvPr/>
      </p:nvGrpSpPr>
      <p:grpSpPr>
        <a:xfrm>
          <a:off x="0" y="0"/>
          <a:ext cx="0" cy="0"/>
          <a:chOff x="0" y="0"/>
          <a:chExt cx="0" cy="0"/>
        </a:xfrm>
      </p:grpSpPr>
      <p:sp>
        <p:nvSpPr>
          <p:cNvPr id="42" name="Freeform: Shape 41">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46" name="Rectangle 45">
            <a:extLst>
              <a:ext uri="{FF2B5EF4-FFF2-40B4-BE49-F238E27FC236}">
                <a16:creationId xmlns:a16="http://schemas.microsoft.com/office/drawing/2014/main" id="{3D6A03ED-7B7A-4C88-8FFC-A4D862447D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627159-C0E7-49FF-DE14-AB2697D5A9FC}"/>
              </a:ext>
            </a:extLst>
          </p:cNvPr>
          <p:cNvSpPr>
            <a:spLocks noGrp="1"/>
          </p:cNvSpPr>
          <p:nvPr>
            <p:ph type="title"/>
          </p:nvPr>
        </p:nvSpPr>
        <p:spPr>
          <a:xfrm>
            <a:off x="7311418" y="42320"/>
            <a:ext cx="3811205" cy="2058793"/>
          </a:xfrm>
        </p:spPr>
        <p:txBody>
          <a:bodyPr vert="horz" lIns="91440" tIns="45720" rIns="91440" bIns="45720" rtlCol="0" anchor="ctr">
            <a:normAutofit/>
          </a:bodyPr>
          <a:lstStyle/>
          <a:p>
            <a:pPr algn="ctr"/>
            <a:r>
              <a:rPr lang="en-US" sz="4200" b="1" kern="1200" spc="100" baseline="0" dirty="0">
                <a:solidFill>
                  <a:schemeClr val="tx1"/>
                </a:solidFill>
                <a:latin typeface="+mj-lt"/>
                <a:ea typeface="+mj-ea"/>
                <a:cs typeface="+mj-cs"/>
              </a:rPr>
              <a:t>A Personal resilience Response TOOL</a:t>
            </a:r>
          </a:p>
        </p:txBody>
      </p:sp>
      <p:sp>
        <p:nvSpPr>
          <p:cNvPr id="48" name="Freeform: Shape 47">
            <a:extLst>
              <a:ext uri="{FF2B5EF4-FFF2-40B4-BE49-F238E27FC236}">
                <a16:creationId xmlns:a16="http://schemas.microsoft.com/office/drawing/2014/main" id="{53975754-B125-4FFC-9140-F88A16E3D0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79013" y="303198"/>
            <a:ext cx="6631387" cy="5959786"/>
          </a:xfrm>
          <a:custGeom>
            <a:avLst/>
            <a:gdLst>
              <a:gd name="connsiteX0" fmla="*/ 7142118 w 7680682"/>
              <a:gd name="connsiteY0" fmla="*/ 6405352 h 6405386"/>
              <a:gd name="connsiteX1" fmla="*/ 6552830 w 7680682"/>
              <a:gd name="connsiteY1" fmla="*/ 6396252 h 6405386"/>
              <a:gd name="connsiteX2" fmla="*/ 987782 w 7680682"/>
              <a:gd name="connsiteY2" fmla="*/ 6365722 h 6405386"/>
              <a:gd name="connsiteX3" fmla="*/ 0 w 7680682"/>
              <a:gd name="connsiteY3" fmla="*/ 6336938 h 6405386"/>
              <a:gd name="connsiteX4" fmla="*/ 0 w 7680682"/>
              <a:gd name="connsiteY4" fmla="*/ 32372 h 6405386"/>
              <a:gd name="connsiteX5" fmla="*/ 157934 w 7680682"/>
              <a:gd name="connsiteY5" fmla="*/ 32797 h 6405386"/>
              <a:gd name="connsiteX6" fmla="*/ 6431319 w 7680682"/>
              <a:gd name="connsiteY6" fmla="*/ 0 h 6405386"/>
              <a:gd name="connsiteX7" fmla="*/ 7631470 w 7680682"/>
              <a:gd name="connsiteY7" fmla="*/ 30531 h 6405386"/>
              <a:gd name="connsiteX8" fmla="*/ 7560032 w 7680682"/>
              <a:gd name="connsiteY8" fmla="*/ 6274128 h 6405386"/>
              <a:gd name="connsiteX9" fmla="*/ 7394324 w 7680682"/>
              <a:gd name="connsiteY9" fmla="*/ 6402154 h 6405386"/>
              <a:gd name="connsiteX10" fmla="*/ 7142118 w 7680682"/>
              <a:gd name="connsiteY10" fmla="*/ 6405352 h 6405386"/>
              <a:gd name="connsiteX0" fmla="*/ 7142118 w 7631470"/>
              <a:gd name="connsiteY0" fmla="*/ 6405352 h 6405386"/>
              <a:gd name="connsiteX1" fmla="*/ 6552830 w 7631470"/>
              <a:gd name="connsiteY1" fmla="*/ 6396252 h 6405386"/>
              <a:gd name="connsiteX2" fmla="*/ 987782 w 7631470"/>
              <a:gd name="connsiteY2" fmla="*/ 6365722 h 6405386"/>
              <a:gd name="connsiteX3" fmla="*/ 0 w 7631470"/>
              <a:gd name="connsiteY3" fmla="*/ 6336938 h 6405386"/>
              <a:gd name="connsiteX4" fmla="*/ 0 w 7631470"/>
              <a:gd name="connsiteY4" fmla="*/ 32372 h 6405386"/>
              <a:gd name="connsiteX5" fmla="*/ 157934 w 7631470"/>
              <a:gd name="connsiteY5" fmla="*/ 32797 h 6405386"/>
              <a:gd name="connsiteX6" fmla="*/ 6431319 w 7631470"/>
              <a:gd name="connsiteY6" fmla="*/ 0 h 6405386"/>
              <a:gd name="connsiteX7" fmla="*/ 7631470 w 7631470"/>
              <a:gd name="connsiteY7" fmla="*/ 30531 h 6405386"/>
              <a:gd name="connsiteX8" fmla="*/ 7560032 w 7631470"/>
              <a:gd name="connsiteY8" fmla="*/ 6274128 h 6405386"/>
              <a:gd name="connsiteX9" fmla="*/ 7394324 w 7631470"/>
              <a:gd name="connsiteY9" fmla="*/ 6402154 h 6405386"/>
              <a:gd name="connsiteX10" fmla="*/ 7142118 w 7631470"/>
              <a:gd name="connsiteY10" fmla="*/ 6405352 h 6405386"/>
              <a:gd name="connsiteX0" fmla="*/ 7154766 w 7644118"/>
              <a:gd name="connsiteY0" fmla="*/ 6405352 h 6405386"/>
              <a:gd name="connsiteX1" fmla="*/ 6565478 w 7644118"/>
              <a:gd name="connsiteY1" fmla="*/ 6396252 h 6405386"/>
              <a:gd name="connsiteX2" fmla="*/ 1000430 w 7644118"/>
              <a:gd name="connsiteY2" fmla="*/ 6365722 h 6405386"/>
              <a:gd name="connsiteX3" fmla="*/ 0 w 7644118"/>
              <a:gd name="connsiteY3" fmla="*/ 6324387 h 6405386"/>
              <a:gd name="connsiteX4" fmla="*/ 12648 w 7644118"/>
              <a:gd name="connsiteY4" fmla="*/ 32372 h 6405386"/>
              <a:gd name="connsiteX5" fmla="*/ 170582 w 7644118"/>
              <a:gd name="connsiteY5" fmla="*/ 32797 h 6405386"/>
              <a:gd name="connsiteX6" fmla="*/ 6443967 w 7644118"/>
              <a:gd name="connsiteY6" fmla="*/ 0 h 6405386"/>
              <a:gd name="connsiteX7" fmla="*/ 7644118 w 7644118"/>
              <a:gd name="connsiteY7" fmla="*/ 30531 h 6405386"/>
              <a:gd name="connsiteX8" fmla="*/ 7572680 w 7644118"/>
              <a:gd name="connsiteY8" fmla="*/ 6274128 h 6405386"/>
              <a:gd name="connsiteX9" fmla="*/ 7406972 w 7644118"/>
              <a:gd name="connsiteY9" fmla="*/ 6402154 h 6405386"/>
              <a:gd name="connsiteX10" fmla="*/ 7154766 w 7644118"/>
              <a:gd name="connsiteY10" fmla="*/ 6405352 h 6405386"/>
              <a:gd name="connsiteX0" fmla="*/ 7167747 w 7657099"/>
              <a:gd name="connsiteY0" fmla="*/ 6405352 h 6405386"/>
              <a:gd name="connsiteX1" fmla="*/ 6578459 w 7657099"/>
              <a:gd name="connsiteY1" fmla="*/ 6396252 h 6405386"/>
              <a:gd name="connsiteX2" fmla="*/ 1013411 w 7657099"/>
              <a:gd name="connsiteY2" fmla="*/ 6365722 h 6405386"/>
              <a:gd name="connsiteX3" fmla="*/ 12981 w 7657099"/>
              <a:gd name="connsiteY3" fmla="*/ 6324387 h 6405386"/>
              <a:gd name="connsiteX4" fmla="*/ 25629 w 7657099"/>
              <a:gd name="connsiteY4" fmla="*/ 32372 h 6405386"/>
              <a:gd name="connsiteX5" fmla="*/ 183563 w 7657099"/>
              <a:gd name="connsiteY5" fmla="*/ 32797 h 6405386"/>
              <a:gd name="connsiteX6" fmla="*/ 6456948 w 7657099"/>
              <a:gd name="connsiteY6" fmla="*/ 0 h 6405386"/>
              <a:gd name="connsiteX7" fmla="*/ 7657099 w 7657099"/>
              <a:gd name="connsiteY7" fmla="*/ 30531 h 6405386"/>
              <a:gd name="connsiteX8" fmla="*/ 7585661 w 7657099"/>
              <a:gd name="connsiteY8" fmla="*/ 6274128 h 6405386"/>
              <a:gd name="connsiteX9" fmla="*/ 7419953 w 7657099"/>
              <a:gd name="connsiteY9" fmla="*/ 6402154 h 6405386"/>
              <a:gd name="connsiteX10" fmla="*/ 7167747 w 7657099"/>
              <a:gd name="connsiteY10" fmla="*/ 6405352 h 6405386"/>
              <a:gd name="connsiteX0" fmla="*/ 7236700 w 7726052"/>
              <a:gd name="connsiteY0" fmla="*/ 6405352 h 6405386"/>
              <a:gd name="connsiteX1" fmla="*/ 6647412 w 7726052"/>
              <a:gd name="connsiteY1" fmla="*/ 6396252 h 6405386"/>
              <a:gd name="connsiteX2" fmla="*/ 1082364 w 7726052"/>
              <a:gd name="connsiteY2" fmla="*/ 6365722 h 6405386"/>
              <a:gd name="connsiteX3" fmla="*/ 6051 w 7726052"/>
              <a:gd name="connsiteY3" fmla="*/ 6324387 h 6405386"/>
              <a:gd name="connsiteX4" fmla="*/ 94582 w 7726052"/>
              <a:gd name="connsiteY4" fmla="*/ 32372 h 6405386"/>
              <a:gd name="connsiteX5" fmla="*/ 252516 w 7726052"/>
              <a:gd name="connsiteY5" fmla="*/ 32797 h 6405386"/>
              <a:gd name="connsiteX6" fmla="*/ 6525901 w 7726052"/>
              <a:gd name="connsiteY6" fmla="*/ 0 h 6405386"/>
              <a:gd name="connsiteX7" fmla="*/ 7726052 w 7726052"/>
              <a:gd name="connsiteY7" fmla="*/ 30531 h 6405386"/>
              <a:gd name="connsiteX8" fmla="*/ 7654614 w 7726052"/>
              <a:gd name="connsiteY8" fmla="*/ 6274128 h 6405386"/>
              <a:gd name="connsiteX9" fmla="*/ 7488906 w 7726052"/>
              <a:gd name="connsiteY9" fmla="*/ 6402154 h 6405386"/>
              <a:gd name="connsiteX10" fmla="*/ 7236700 w 7726052"/>
              <a:gd name="connsiteY10" fmla="*/ 6405352 h 6405386"/>
              <a:gd name="connsiteX0" fmla="*/ 7240058 w 7729410"/>
              <a:gd name="connsiteY0" fmla="*/ 6405352 h 6405386"/>
              <a:gd name="connsiteX1" fmla="*/ 6650770 w 7729410"/>
              <a:gd name="connsiteY1" fmla="*/ 6396252 h 6405386"/>
              <a:gd name="connsiteX2" fmla="*/ 1085722 w 7729410"/>
              <a:gd name="connsiteY2" fmla="*/ 6365722 h 6405386"/>
              <a:gd name="connsiteX3" fmla="*/ 9409 w 7729410"/>
              <a:gd name="connsiteY3" fmla="*/ 6324387 h 6405386"/>
              <a:gd name="connsiteX4" fmla="*/ 47351 w 7729410"/>
              <a:gd name="connsiteY4" fmla="*/ 32372 h 6405386"/>
              <a:gd name="connsiteX5" fmla="*/ 255874 w 7729410"/>
              <a:gd name="connsiteY5" fmla="*/ 32797 h 6405386"/>
              <a:gd name="connsiteX6" fmla="*/ 6529259 w 7729410"/>
              <a:gd name="connsiteY6" fmla="*/ 0 h 6405386"/>
              <a:gd name="connsiteX7" fmla="*/ 7729410 w 7729410"/>
              <a:gd name="connsiteY7" fmla="*/ 30531 h 6405386"/>
              <a:gd name="connsiteX8" fmla="*/ 7657972 w 7729410"/>
              <a:gd name="connsiteY8" fmla="*/ 6274128 h 6405386"/>
              <a:gd name="connsiteX9" fmla="*/ 7492264 w 7729410"/>
              <a:gd name="connsiteY9" fmla="*/ 6402154 h 6405386"/>
              <a:gd name="connsiteX10" fmla="*/ 7240058 w 7729410"/>
              <a:gd name="connsiteY10" fmla="*/ 6405352 h 6405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29410" h="6405386">
                <a:moveTo>
                  <a:pt x="7240058" y="6405352"/>
                </a:moveTo>
                <a:cubicBezTo>
                  <a:pt x="7065297" y="6404963"/>
                  <a:pt x="6846319" y="6401325"/>
                  <a:pt x="6650770" y="6396252"/>
                </a:cubicBezTo>
                <a:lnTo>
                  <a:pt x="1085722" y="6365722"/>
                </a:lnTo>
                <a:lnTo>
                  <a:pt x="9409" y="6324387"/>
                </a:lnTo>
                <a:cubicBezTo>
                  <a:pt x="-24317" y="4214496"/>
                  <a:pt x="43135" y="2129710"/>
                  <a:pt x="47351" y="32372"/>
                </a:cubicBezTo>
                <a:lnTo>
                  <a:pt x="255874" y="32797"/>
                </a:lnTo>
                <a:lnTo>
                  <a:pt x="6529259" y="0"/>
                </a:lnTo>
                <a:cubicBezTo>
                  <a:pt x="7029322" y="30531"/>
                  <a:pt x="7386510" y="-1"/>
                  <a:pt x="7729410" y="30531"/>
                </a:cubicBezTo>
                <a:cubicBezTo>
                  <a:pt x="7707716" y="2585987"/>
                  <a:pt x="7753223" y="4971471"/>
                  <a:pt x="7657972" y="6274128"/>
                </a:cubicBezTo>
                <a:cubicBezTo>
                  <a:pt x="7649782" y="6434165"/>
                  <a:pt x="7656570" y="6381800"/>
                  <a:pt x="7492264" y="6402154"/>
                </a:cubicBezTo>
                <a:cubicBezTo>
                  <a:pt x="7433854" y="6404650"/>
                  <a:pt x="7344915" y="6405586"/>
                  <a:pt x="7240058" y="6405352"/>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3D87A1B1-723E-6FD1-AE1C-BC3A6F4CA17D}"/>
              </a:ext>
            </a:extLst>
          </p:cNvPr>
          <p:cNvPicPr>
            <a:picLocks noChangeAspect="1"/>
          </p:cNvPicPr>
          <p:nvPr/>
        </p:nvPicPr>
        <p:blipFill>
          <a:blip r:embed="rId2"/>
          <a:stretch>
            <a:fillRect/>
          </a:stretch>
        </p:blipFill>
        <p:spPr>
          <a:xfrm>
            <a:off x="598138" y="1071717"/>
            <a:ext cx="6193116" cy="4474526"/>
          </a:xfrm>
          <a:prstGeom prst="rect">
            <a:avLst/>
          </a:prstGeom>
        </p:spPr>
      </p:pic>
      <p:sp>
        <p:nvSpPr>
          <p:cNvPr id="8" name="Title 1">
            <a:extLst>
              <a:ext uri="{FF2B5EF4-FFF2-40B4-BE49-F238E27FC236}">
                <a16:creationId xmlns:a16="http://schemas.microsoft.com/office/drawing/2014/main" id="{4544C278-D092-1A43-A4DD-B0721178A468}"/>
              </a:ext>
            </a:extLst>
          </p:cNvPr>
          <p:cNvSpPr txBox="1">
            <a:spLocks/>
          </p:cNvSpPr>
          <p:nvPr/>
        </p:nvSpPr>
        <p:spPr>
          <a:xfrm>
            <a:off x="7242252" y="2426786"/>
            <a:ext cx="4790011" cy="3216713"/>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3600" b="1" kern="1200" spc="100" baseline="0">
                <a:solidFill>
                  <a:schemeClr val="tx1"/>
                </a:solidFill>
                <a:latin typeface="+mj-lt"/>
                <a:ea typeface="+mj-ea"/>
                <a:cs typeface="+mj-cs"/>
              </a:defRPr>
            </a:lvl1pPr>
          </a:lstStyle>
          <a:p>
            <a:pPr>
              <a:lnSpc>
                <a:spcPct val="90000"/>
              </a:lnSpc>
              <a:spcAft>
                <a:spcPts val="600"/>
              </a:spcAft>
            </a:pPr>
            <a:r>
              <a:rPr lang="en-US" sz="2200" spc="50" dirty="0">
                <a:latin typeface="+mn-lt"/>
                <a:ea typeface="+mn-ea"/>
                <a:cs typeface="+mn-cs"/>
              </a:rPr>
              <a:t>Experience a professional setback:</a:t>
            </a:r>
          </a:p>
          <a:p>
            <a:pPr>
              <a:lnSpc>
                <a:spcPct val="90000"/>
              </a:lnSpc>
              <a:spcAft>
                <a:spcPts val="600"/>
              </a:spcAft>
            </a:pPr>
            <a:endParaRPr lang="en-US" sz="1200" spc="50" dirty="0">
              <a:latin typeface="+mn-lt"/>
              <a:ea typeface="+mn-ea"/>
              <a:cs typeface="+mn-cs"/>
            </a:endParaRPr>
          </a:p>
          <a:p>
            <a:pPr>
              <a:lnSpc>
                <a:spcPct val="90000"/>
              </a:lnSpc>
              <a:spcAft>
                <a:spcPts val="600"/>
              </a:spcAft>
            </a:pPr>
            <a:r>
              <a:rPr lang="en-US" sz="2200" spc="50" dirty="0">
                <a:latin typeface="+mn-lt"/>
                <a:ea typeface="+mn-ea"/>
                <a:cs typeface="+mn-cs"/>
              </a:rPr>
              <a:t>First, go for walk/a swim/a run/bake a cake/knit a jumper/play a video game/do some garden – take yourself away from the immediate experience and the raw feelings.</a:t>
            </a:r>
          </a:p>
          <a:p>
            <a:pPr>
              <a:lnSpc>
                <a:spcPct val="90000"/>
              </a:lnSpc>
              <a:spcAft>
                <a:spcPts val="600"/>
              </a:spcAft>
            </a:pPr>
            <a:endParaRPr lang="en-US" sz="1200" spc="50" dirty="0">
              <a:latin typeface="+mn-lt"/>
              <a:ea typeface="+mn-ea"/>
              <a:cs typeface="+mn-cs"/>
            </a:endParaRPr>
          </a:p>
          <a:p>
            <a:pPr>
              <a:lnSpc>
                <a:spcPct val="90000"/>
              </a:lnSpc>
              <a:spcAft>
                <a:spcPts val="600"/>
              </a:spcAft>
            </a:pPr>
            <a:r>
              <a:rPr lang="en-US" sz="2200" spc="50" dirty="0">
                <a:latin typeface="+mn-lt"/>
                <a:ea typeface="+mn-ea"/>
                <a:cs typeface="+mn-cs"/>
              </a:rPr>
              <a:t>Then, seek out allies and mentors. Empathy will help validate your feelings (or supportively challenge harmful ones)</a:t>
            </a:r>
          </a:p>
          <a:p>
            <a:pPr>
              <a:lnSpc>
                <a:spcPct val="90000"/>
              </a:lnSpc>
              <a:spcAft>
                <a:spcPts val="600"/>
              </a:spcAft>
            </a:pPr>
            <a:endParaRPr lang="en-US" sz="1200" spc="50" dirty="0">
              <a:latin typeface="+mn-lt"/>
              <a:ea typeface="+mn-ea"/>
              <a:cs typeface="+mn-cs"/>
            </a:endParaRPr>
          </a:p>
          <a:p>
            <a:pPr>
              <a:lnSpc>
                <a:spcPct val="90000"/>
              </a:lnSpc>
              <a:spcAft>
                <a:spcPts val="600"/>
              </a:spcAft>
            </a:pPr>
            <a:r>
              <a:rPr lang="en-US" sz="2200" spc="50" dirty="0">
                <a:latin typeface="+mn-lt"/>
                <a:ea typeface="+mn-ea"/>
                <a:cs typeface="+mn-cs"/>
              </a:rPr>
              <a:t>Finally, think logically and objectively about what was in your control, what was outside of your control, and be honest with yourself about anything you could have done differently – if anything.</a:t>
            </a:r>
          </a:p>
        </p:txBody>
      </p:sp>
    </p:spTree>
    <p:extLst>
      <p:ext uri="{BB962C8B-B14F-4D97-AF65-F5344CB8AC3E}">
        <p14:creationId xmlns:p14="http://schemas.microsoft.com/office/powerpoint/2010/main" val="3171652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15D3C288-45E0-911B-AFF5-4FED9710B157}"/>
              </a:ext>
            </a:extLst>
          </p:cNvPr>
          <p:cNvSpPr/>
          <p:nvPr/>
        </p:nvSpPr>
        <p:spPr>
          <a:xfrm>
            <a:off x="99925" y="0"/>
            <a:ext cx="2960914" cy="2928258"/>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Avoid isolating yourself</a:t>
            </a:r>
          </a:p>
        </p:txBody>
      </p:sp>
      <p:sp>
        <p:nvSpPr>
          <p:cNvPr id="3" name="Oval 2">
            <a:extLst>
              <a:ext uri="{FF2B5EF4-FFF2-40B4-BE49-F238E27FC236}">
                <a16:creationId xmlns:a16="http://schemas.microsoft.com/office/drawing/2014/main" id="{709B073E-576D-2F3A-E25A-BD5CB8A02461}"/>
              </a:ext>
            </a:extLst>
          </p:cNvPr>
          <p:cNvSpPr/>
          <p:nvPr/>
        </p:nvSpPr>
        <p:spPr>
          <a:xfrm>
            <a:off x="3157526" y="0"/>
            <a:ext cx="2960914" cy="2928258"/>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Recognise impostor syndrome</a:t>
            </a:r>
          </a:p>
        </p:txBody>
      </p:sp>
      <p:sp>
        <p:nvSpPr>
          <p:cNvPr id="4" name="Oval 3">
            <a:extLst>
              <a:ext uri="{FF2B5EF4-FFF2-40B4-BE49-F238E27FC236}">
                <a16:creationId xmlns:a16="http://schemas.microsoft.com/office/drawing/2014/main" id="{CDCE975E-8E86-6F09-CCF0-59004783CBF7}"/>
              </a:ext>
            </a:extLst>
          </p:cNvPr>
          <p:cNvSpPr/>
          <p:nvPr/>
        </p:nvSpPr>
        <p:spPr>
          <a:xfrm>
            <a:off x="4605383" y="3929742"/>
            <a:ext cx="2960914" cy="2928258"/>
          </a:xfrm>
          <a:prstGeom prst="ellipse">
            <a:avLst/>
          </a:prstGeom>
          <a:solidFill>
            <a:srgbClr val="D26D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Learn from the experience</a:t>
            </a:r>
          </a:p>
        </p:txBody>
      </p:sp>
      <p:sp>
        <p:nvSpPr>
          <p:cNvPr id="5" name="Oval 4">
            <a:extLst>
              <a:ext uri="{FF2B5EF4-FFF2-40B4-BE49-F238E27FC236}">
                <a16:creationId xmlns:a16="http://schemas.microsoft.com/office/drawing/2014/main" id="{67550143-0558-B8BB-8345-0CC76FAF0EC6}"/>
              </a:ext>
            </a:extLst>
          </p:cNvPr>
          <p:cNvSpPr/>
          <p:nvPr/>
        </p:nvSpPr>
        <p:spPr>
          <a:xfrm>
            <a:off x="1497434" y="3929742"/>
            <a:ext cx="2960914" cy="2928258"/>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Ask for help</a:t>
            </a:r>
          </a:p>
        </p:txBody>
      </p:sp>
      <p:sp>
        <p:nvSpPr>
          <p:cNvPr id="6" name="Oval 5">
            <a:extLst>
              <a:ext uri="{FF2B5EF4-FFF2-40B4-BE49-F238E27FC236}">
                <a16:creationId xmlns:a16="http://schemas.microsoft.com/office/drawing/2014/main" id="{7BA06217-FA01-01DD-FDA2-1FA77193C331}"/>
              </a:ext>
            </a:extLst>
          </p:cNvPr>
          <p:cNvSpPr/>
          <p:nvPr/>
        </p:nvSpPr>
        <p:spPr>
          <a:xfrm>
            <a:off x="9132545" y="2178"/>
            <a:ext cx="2960914" cy="2928258"/>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Know your coping strategies </a:t>
            </a:r>
          </a:p>
        </p:txBody>
      </p:sp>
      <p:sp>
        <p:nvSpPr>
          <p:cNvPr id="7" name="Oval 6">
            <a:extLst>
              <a:ext uri="{FF2B5EF4-FFF2-40B4-BE49-F238E27FC236}">
                <a16:creationId xmlns:a16="http://schemas.microsoft.com/office/drawing/2014/main" id="{620298D9-D311-234B-1DA1-53264FC3F5C5}"/>
              </a:ext>
            </a:extLst>
          </p:cNvPr>
          <p:cNvSpPr/>
          <p:nvPr/>
        </p:nvSpPr>
        <p:spPr>
          <a:xfrm>
            <a:off x="6219971" y="0"/>
            <a:ext cx="2871934" cy="2784377"/>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Be objective &amp; non-judgemental</a:t>
            </a:r>
          </a:p>
        </p:txBody>
      </p:sp>
      <p:sp>
        <p:nvSpPr>
          <p:cNvPr id="8" name="Oval 7">
            <a:extLst>
              <a:ext uri="{FF2B5EF4-FFF2-40B4-BE49-F238E27FC236}">
                <a16:creationId xmlns:a16="http://schemas.microsoft.com/office/drawing/2014/main" id="{32266B9D-16C8-EF11-FB6E-F884E8F69A59}"/>
              </a:ext>
            </a:extLst>
          </p:cNvPr>
          <p:cNvSpPr/>
          <p:nvPr/>
        </p:nvSpPr>
        <p:spPr>
          <a:xfrm>
            <a:off x="7682854" y="3927564"/>
            <a:ext cx="2960914" cy="2928258"/>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Take</a:t>
            </a:r>
          </a:p>
          <a:p>
            <a:pPr algn="ctr"/>
            <a:r>
              <a:rPr lang="en-GB" sz="4000" b="1" dirty="0">
                <a:latin typeface="+mj-lt"/>
              </a:rPr>
              <a:t>breaks</a:t>
            </a:r>
          </a:p>
        </p:txBody>
      </p:sp>
      <p:sp>
        <p:nvSpPr>
          <p:cNvPr id="9" name="TextBox 8">
            <a:extLst>
              <a:ext uri="{FF2B5EF4-FFF2-40B4-BE49-F238E27FC236}">
                <a16:creationId xmlns:a16="http://schemas.microsoft.com/office/drawing/2014/main" id="{30FB10D4-D705-9BAE-5CF6-6B558E79A4BE}"/>
              </a:ext>
            </a:extLst>
          </p:cNvPr>
          <p:cNvSpPr txBox="1"/>
          <p:nvPr/>
        </p:nvSpPr>
        <p:spPr>
          <a:xfrm>
            <a:off x="4447503" y="3044279"/>
            <a:ext cx="3296993" cy="769441"/>
          </a:xfrm>
          <a:prstGeom prst="rect">
            <a:avLst/>
          </a:prstGeom>
          <a:noFill/>
        </p:spPr>
        <p:txBody>
          <a:bodyPr wrap="none" rtlCol="0">
            <a:spAutoFit/>
          </a:bodyPr>
          <a:lstStyle/>
          <a:p>
            <a:r>
              <a:rPr lang="en-GB" sz="4400" b="1" dirty="0">
                <a:latin typeface="+mj-lt"/>
              </a:rPr>
              <a:t>Essential Strategies</a:t>
            </a:r>
          </a:p>
        </p:txBody>
      </p:sp>
    </p:spTree>
    <p:extLst>
      <p:ext uri="{BB962C8B-B14F-4D97-AF65-F5344CB8AC3E}">
        <p14:creationId xmlns:p14="http://schemas.microsoft.com/office/powerpoint/2010/main" val="2291657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8C8E52-8DE9-E3E4-2EDE-8518F91BBEFF}"/>
              </a:ext>
            </a:extLst>
          </p:cNvPr>
          <p:cNvSpPr/>
          <p:nvPr/>
        </p:nvSpPr>
        <p:spPr>
          <a:xfrm>
            <a:off x="8087362" y="0"/>
            <a:ext cx="4104639" cy="685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6B75408-1169-3525-B0E6-FC4FE26C9180}"/>
              </a:ext>
            </a:extLst>
          </p:cNvPr>
          <p:cNvSpPr txBox="1"/>
          <p:nvPr/>
        </p:nvSpPr>
        <p:spPr>
          <a:xfrm>
            <a:off x="274322" y="132080"/>
            <a:ext cx="6267794" cy="1508105"/>
          </a:xfrm>
          <a:prstGeom prst="rect">
            <a:avLst/>
          </a:prstGeom>
          <a:noFill/>
        </p:spPr>
        <p:txBody>
          <a:bodyPr wrap="square" rtlCol="0">
            <a:spAutoFit/>
          </a:bodyPr>
          <a:lstStyle/>
          <a:p>
            <a:r>
              <a:rPr lang="en-GB" sz="3600" b="1" dirty="0"/>
              <a:t>A Tool for Benchmarking Your Emotional Intelligence</a:t>
            </a:r>
          </a:p>
          <a:p>
            <a:endParaRPr lang="en-GB" sz="2000" dirty="0"/>
          </a:p>
          <a:p>
            <a:endParaRPr lang="en-GB" sz="3600" b="1" dirty="0"/>
          </a:p>
        </p:txBody>
      </p:sp>
      <p:sp>
        <p:nvSpPr>
          <p:cNvPr id="10" name="TextBox 9">
            <a:extLst>
              <a:ext uri="{FF2B5EF4-FFF2-40B4-BE49-F238E27FC236}">
                <a16:creationId xmlns:a16="http://schemas.microsoft.com/office/drawing/2014/main" id="{EBD00476-968B-9221-539E-8A89DA226201}"/>
              </a:ext>
            </a:extLst>
          </p:cNvPr>
          <p:cNvSpPr txBox="1"/>
          <p:nvPr/>
        </p:nvSpPr>
        <p:spPr>
          <a:xfrm>
            <a:off x="203202" y="1286975"/>
            <a:ext cx="7528560" cy="4893647"/>
          </a:xfrm>
          <a:prstGeom prst="rect">
            <a:avLst/>
          </a:prstGeom>
          <a:noFill/>
        </p:spPr>
        <p:txBody>
          <a:bodyPr wrap="square">
            <a:spAutoFit/>
          </a:bodyPr>
          <a:lstStyle/>
          <a:p>
            <a:r>
              <a:rPr lang="en-GB" sz="2400" dirty="0"/>
              <a:t>Who are your role models when it comes to emotional intelligence and failure resilience? What do you admire and why? </a:t>
            </a:r>
          </a:p>
          <a:p>
            <a:pPr lvl="0">
              <a:lnSpc>
                <a:spcPct val="100000"/>
              </a:lnSpc>
            </a:pPr>
            <a:endParaRPr lang="en-GB" sz="2400" dirty="0"/>
          </a:p>
          <a:p>
            <a:pPr lvl="0">
              <a:lnSpc>
                <a:spcPct val="100000"/>
              </a:lnSpc>
            </a:pPr>
            <a:r>
              <a:rPr lang="en-GB" sz="2400" dirty="0"/>
              <a:t>What are ways you can use your emotions to inform your decisions and actions, rather than simply reacting to them?</a:t>
            </a:r>
          </a:p>
          <a:p>
            <a:pPr lvl="0">
              <a:lnSpc>
                <a:spcPct val="100000"/>
              </a:lnSpc>
            </a:pPr>
            <a:endParaRPr lang="en-GB" sz="2400" dirty="0"/>
          </a:p>
          <a:p>
            <a:r>
              <a:rPr lang="en-GB" sz="2400" dirty="0"/>
              <a:t>How might your emotional responses to professional setbacks be influencing your relationships with others in your work environment, and the research culture more widely?</a:t>
            </a:r>
          </a:p>
          <a:p>
            <a:endParaRPr lang="en-GB" sz="2400" dirty="0"/>
          </a:p>
          <a:p>
            <a:pPr lvl="0">
              <a:lnSpc>
                <a:spcPct val="100000"/>
              </a:lnSpc>
            </a:pPr>
            <a:r>
              <a:rPr lang="en-GB" sz="2400" dirty="0"/>
              <a:t>How can you create a supportive environment for others to share their emotions and experiences?</a:t>
            </a:r>
          </a:p>
          <a:p>
            <a:pPr lvl="0">
              <a:lnSpc>
                <a:spcPct val="100000"/>
              </a:lnSpc>
            </a:pPr>
            <a:endParaRPr lang="en-GB" sz="2400" dirty="0"/>
          </a:p>
          <a:p>
            <a:pPr lvl="0">
              <a:lnSpc>
                <a:spcPct val="100000"/>
              </a:lnSpc>
            </a:pPr>
            <a:r>
              <a:rPr lang="en-GB" sz="2400" dirty="0"/>
              <a:t>How well do you model healthy emotional expression and encourage open communication within your team.? Are there things you can do differently or better?</a:t>
            </a:r>
            <a:endParaRPr lang="en-GB" sz="1800" dirty="0"/>
          </a:p>
        </p:txBody>
      </p:sp>
      <p:sp>
        <p:nvSpPr>
          <p:cNvPr id="11" name="TextBox 10">
            <a:extLst>
              <a:ext uri="{FF2B5EF4-FFF2-40B4-BE49-F238E27FC236}">
                <a16:creationId xmlns:a16="http://schemas.microsoft.com/office/drawing/2014/main" id="{5FECD9C5-820B-0CC4-C0AC-F80FE463EE36}"/>
              </a:ext>
            </a:extLst>
          </p:cNvPr>
          <p:cNvSpPr txBox="1"/>
          <p:nvPr/>
        </p:nvSpPr>
        <p:spPr>
          <a:xfrm>
            <a:off x="9387843" y="1952932"/>
            <a:ext cx="3332480" cy="3724096"/>
          </a:xfrm>
          <a:prstGeom prst="rect">
            <a:avLst/>
          </a:prstGeom>
          <a:noFill/>
        </p:spPr>
        <p:txBody>
          <a:bodyPr wrap="square" rtlCol="0">
            <a:spAutoFit/>
          </a:bodyPr>
          <a:lstStyle/>
          <a:p>
            <a:r>
              <a:rPr lang="en-GB" sz="3600" b="1" dirty="0"/>
              <a:t>Early-Career</a:t>
            </a:r>
          </a:p>
          <a:p>
            <a:endParaRPr lang="en-GB" sz="3600" b="1" dirty="0"/>
          </a:p>
          <a:p>
            <a:r>
              <a:rPr lang="en-GB" sz="3600" b="1" dirty="0"/>
              <a:t>Mid-Career</a:t>
            </a:r>
          </a:p>
          <a:p>
            <a:endParaRPr lang="en-GB" sz="3600" b="1" dirty="0"/>
          </a:p>
          <a:p>
            <a:r>
              <a:rPr lang="en-GB" sz="3600" b="1" dirty="0"/>
              <a:t>Senior Leader</a:t>
            </a:r>
          </a:p>
          <a:p>
            <a:endParaRPr lang="en-GB" sz="2000" dirty="0"/>
          </a:p>
          <a:p>
            <a:endParaRPr lang="en-GB" sz="3600" b="1" dirty="0"/>
          </a:p>
        </p:txBody>
      </p:sp>
      <p:sp>
        <p:nvSpPr>
          <p:cNvPr id="12" name="TextBox 11">
            <a:extLst>
              <a:ext uri="{FF2B5EF4-FFF2-40B4-BE49-F238E27FC236}">
                <a16:creationId xmlns:a16="http://schemas.microsoft.com/office/drawing/2014/main" id="{ED266B57-00D5-506D-582C-7210BB6B1AE6}"/>
              </a:ext>
            </a:extLst>
          </p:cNvPr>
          <p:cNvSpPr txBox="1"/>
          <p:nvPr/>
        </p:nvSpPr>
        <p:spPr>
          <a:xfrm>
            <a:off x="8331202" y="1102310"/>
            <a:ext cx="3332480" cy="5262979"/>
          </a:xfrm>
          <a:prstGeom prst="rect">
            <a:avLst/>
          </a:prstGeom>
          <a:noFill/>
        </p:spPr>
        <p:txBody>
          <a:bodyPr wrap="square" rtlCol="0">
            <a:spAutoFit/>
          </a:bodyPr>
          <a:lstStyle/>
          <a:p>
            <a:r>
              <a:rPr lang="en-GB" sz="28000" b="1" dirty="0"/>
              <a:t>}</a:t>
            </a:r>
          </a:p>
          <a:p>
            <a:endParaRPr lang="en-GB" sz="2000" dirty="0"/>
          </a:p>
          <a:p>
            <a:endParaRPr lang="en-GB" sz="3600" b="1" dirty="0"/>
          </a:p>
        </p:txBody>
      </p:sp>
    </p:spTree>
    <p:extLst>
      <p:ext uri="{BB962C8B-B14F-4D97-AF65-F5344CB8AC3E}">
        <p14:creationId xmlns:p14="http://schemas.microsoft.com/office/powerpoint/2010/main" val="3996293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a:extLst>
            <a:ext uri="{FF2B5EF4-FFF2-40B4-BE49-F238E27FC236}">
              <a16:creationId xmlns:a16="http://schemas.microsoft.com/office/drawing/2014/main" id="{12A952DA-654C-3E98-5419-1B9624F1D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B438D-ECCE-9BA1-1A6E-DCB9F5B313DA}"/>
              </a:ext>
            </a:extLst>
          </p:cNvPr>
          <p:cNvSpPr>
            <a:spLocks noGrp="1"/>
          </p:cNvSpPr>
          <p:nvPr>
            <p:ph type="title"/>
          </p:nvPr>
        </p:nvSpPr>
        <p:spPr/>
        <p:txBody>
          <a:bodyPr/>
          <a:lstStyle/>
          <a:p>
            <a:r>
              <a:rPr lang="en-GB" dirty="0"/>
              <a:t>Ideas for action</a:t>
            </a:r>
          </a:p>
        </p:txBody>
      </p:sp>
      <p:sp>
        <p:nvSpPr>
          <p:cNvPr id="5" name="Content Placeholder 4">
            <a:extLst>
              <a:ext uri="{FF2B5EF4-FFF2-40B4-BE49-F238E27FC236}">
                <a16:creationId xmlns:a16="http://schemas.microsoft.com/office/drawing/2014/main" id="{4DE328C9-4CF4-5F56-2F30-94C88E110E1B}"/>
              </a:ext>
            </a:extLst>
          </p:cNvPr>
          <p:cNvSpPr>
            <a:spLocks noGrp="1"/>
          </p:cNvSpPr>
          <p:nvPr>
            <p:ph sz="quarter" idx="4"/>
          </p:nvPr>
        </p:nvSpPr>
        <p:spPr>
          <a:xfrm>
            <a:off x="6494415" y="1827804"/>
            <a:ext cx="5087034" cy="3754227"/>
          </a:xfrm>
        </p:spPr>
        <p:txBody>
          <a:bodyPr>
            <a:normAutofit lnSpcReduction="10000"/>
          </a:bodyPr>
          <a:lstStyle/>
          <a:p>
            <a:r>
              <a:rPr lang="en-GB" dirty="0"/>
              <a:t>Mid-Career Researchers &amp; Senior Leaders</a:t>
            </a:r>
          </a:p>
          <a:p>
            <a:r>
              <a:rPr lang="en-GB" sz="2400" dirty="0"/>
              <a:t>What opportunities can you create for others to share their emotions and experiences, e.g., regular check-ins, feedback sessions, informal coffee catch-ups &amp;c?</a:t>
            </a:r>
          </a:p>
          <a:p>
            <a:r>
              <a:rPr lang="en-GB" sz="2400" dirty="0"/>
              <a:t>What training could help you develop your emotional intelligence as a supervisor, manager, leader?</a:t>
            </a:r>
          </a:p>
          <a:p>
            <a:r>
              <a:rPr lang="en-GB" sz="2400" dirty="0"/>
              <a:t>Could a coach or mentor support you?</a:t>
            </a:r>
          </a:p>
          <a:p>
            <a:r>
              <a:rPr lang="en-GB" sz="2400" dirty="0"/>
              <a:t>Are there opportunities to improve the informal support, advice, and feedback cultures around you? </a:t>
            </a:r>
          </a:p>
          <a:p>
            <a:endParaRPr lang="en-GB" dirty="0"/>
          </a:p>
        </p:txBody>
      </p:sp>
      <p:sp>
        <p:nvSpPr>
          <p:cNvPr id="9" name="Content Placeholder 8">
            <a:extLst>
              <a:ext uri="{FF2B5EF4-FFF2-40B4-BE49-F238E27FC236}">
                <a16:creationId xmlns:a16="http://schemas.microsoft.com/office/drawing/2014/main" id="{B91FD3F3-1E00-F61D-F11B-2E2BDE8A3D11}"/>
              </a:ext>
            </a:extLst>
          </p:cNvPr>
          <p:cNvSpPr>
            <a:spLocks noGrp="1"/>
          </p:cNvSpPr>
          <p:nvPr>
            <p:ph sz="half" idx="2"/>
          </p:nvPr>
        </p:nvSpPr>
        <p:spPr>
          <a:xfrm>
            <a:off x="942072" y="2179613"/>
            <a:ext cx="4968875" cy="3402418"/>
          </a:xfrm>
        </p:spPr>
        <p:txBody>
          <a:bodyPr>
            <a:normAutofit lnSpcReduction="10000"/>
          </a:bodyPr>
          <a:lstStyle/>
          <a:p>
            <a:r>
              <a:rPr lang="en-GB" dirty="0"/>
              <a:t>Early and Mid-Career Researchers</a:t>
            </a:r>
          </a:p>
          <a:p>
            <a:r>
              <a:rPr lang="en-GB" sz="2400" dirty="0"/>
              <a:t>What training could help you develop your emotional intelligence?</a:t>
            </a:r>
          </a:p>
          <a:p>
            <a:r>
              <a:rPr lang="en-GB" sz="2400" dirty="0"/>
              <a:t>Could a coach or mentor support you?</a:t>
            </a:r>
          </a:p>
          <a:p>
            <a:r>
              <a:rPr lang="en-GB" sz="2400" dirty="0"/>
              <a:t>What opportunities are there for you to influence by e.g., organising training for networks or other groups you’re a part of? Write an article? Something else? </a:t>
            </a:r>
          </a:p>
        </p:txBody>
      </p:sp>
    </p:spTree>
    <p:extLst>
      <p:ext uri="{BB962C8B-B14F-4D97-AF65-F5344CB8AC3E}">
        <p14:creationId xmlns:p14="http://schemas.microsoft.com/office/powerpoint/2010/main" val="3477863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902403-D0B5-BE26-B722-06F8BB18DE5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88FF04-4584-A771-FF25-B0947345D668}"/>
              </a:ext>
            </a:extLst>
          </p:cNvPr>
          <p:cNvSpPr/>
          <p:nvPr/>
        </p:nvSpPr>
        <p:spPr>
          <a:xfrm>
            <a:off x="8087362" y="0"/>
            <a:ext cx="4104639" cy="6858000"/>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2EEF52B-35A0-57F1-42DB-9A084AA66747}"/>
              </a:ext>
            </a:extLst>
          </p:cNvPr>
          <p:cNvSpPr txBox="1"/>
          <p:nvPr/>
        </p:nvSpPr>
        <p:spPr>
          <a:xfrm>
            <a:off x="274322" y="132080"/>
            <a:ext cx="7172958" cy="2062103"/>
          </a:xfrm>
          <a:prstGeom prst="rect">
            <a:avLst/>
          </a:prstGeom>
          <a:noFill/>
        </p:spPr>
        <p:txBody>
          <a:bodyPr wrap="square" rtlCol="0">
            <a:spAutoFit/>
          </a:bodyPr>
          <a:lstStyle/>
          <a:p>
            <a:r>
              <a:rPr lang="en-GB" sz="3600" b="1" dirty="0"/>
              <a:t>Experience of Major Set-backs: Reflecting on Your Personal Support System</a:t>
            </a:r>
          </a:p>
          <a:p>
            <a:endParaRPr lang="en-GB" sz="2000" dirty="0"/>
          </a:p>
          <a:p>
            <a:endParaRPr lang="en-GB" sz="3600" b="1" dirty="0"/>
          </a:p>
        </p:txBody>
      </p:sp>
      <p:sp>
        <p:nvSpPr>
          <p:cNvPr id="10" name="TextBox 9">
            <a:extLst>
              <a:ext uri="{FF2B5EF4-FFF2-40B4-BE49-F238E27FC236}">
                <a16:creationId xmlns:a16="http://schemas.microsoft.com/office/drawing/2014/main" id="{33BA9C11-3E22-1E29-6FE8-EF5530C6A2B1}"/>
              </a:ext>
            </a:extLst>
          </p:cNvPr>
          <p:cNvSpPr txBox="1"/>
          <p:nvPr/>
        </p:nvSpPr>
        <p:spPr>
          <a:xfrm>
            <a:off x="0" y="1379577"/>
            <a:ext cx="7884160" cy="4939814"/>
          </a:xfrm>
          <a:prstGeom prst="rect">
            <a:avLst/>
          </a:prstGeom>
          <a:noFill/>
        </p:spPr>
        <p:txBody>
          <a:bodyPr wrap="square">
            <a:spAutoFit/>
          </a:bodyPr>
          <a:lstStyle/>
          <a:p>
            <a:pPr marL="342900" indent="-342900">
              <a:buFont typeface="Arial" panose="020B0604020202020204" pitchFamily="34" charset="0"/>
              <a:buChar char="•"/>
            </a:pPr>
            <a:r>
              <a:rPr lang="en-GB" sz="2500" dirty="0"/>
              <a:t>How do I typically respond to setbacks, and are there any patterns in my thoughts, feelings, and behaviours that may be holding me back?</a:t>
            </a:r>
          </a:p>
          <a:p>
            <a:pPr marL="342900" indent="-342900">
              <a:buFont typeface="Arial" panose="020B0604020202020204" pitchFamily="34" charset="0"/>
              <a:buChar char="•"/>
            </a:pPr>
            <a:endParaRPr lang="en-GB" sz="800" dirty="0"/>
          </a:p>
          <a:p>
            <a:pPr marL="342900" indent="-342900">
              <a:buFont typeface="Arial" panose="020B0604020202020204" pitchFamily="34" charset="0"/>
              <a:buChar char="•"/>
            </a:pPr>
            <a:r>
              <a:rPr lang="en-GB" sz="2500" dirty="0"/>
              <a:t>Does imposter syndrome or a lack of intellectual humility hinder my progress, and if so, how can I reframe my thinking to overcome these limitations?</a:t>
            </a:r>
          </a:p>
          <a:p>
            <a:endParaRPr lang="en-GB" sz="800" dirty="0"/>
          </a:p>
          <a:p>
            <a:pPr marL="342900" indent="-342900">
              <a:buFont typeface="Arial" panose="020B0604020202020204" pitchFamily="34" charset="0"/>
              <a:buChar char="•"/>
            </a:pPr>
            <a:r>
              <a:rPr lang="en-GB" sz="2500" dirty="0"/>
              <a:t>How can I focus on changing my situation, enriching my resources, and strengthening my personal growth and development?</a:t>
            </a:r>
          </a:p>
          <a:p>
            <a:endParaRPr lang="en-GB" sz="800" dirty="0"/>
          </a:p>
          <a:p>
            <a:pPr marL="342900" indent="-342900">
              <a:buFont typeface="Arial" panose="020B0604020202020204" pitchFamily="34" charset="0"/>
              <a:buChar char="•"/>
            </a:pPr>
            <a:r>
              <a:rPr lang="en-GB" sz="2500" dirty="0"/>
              <a:t>What practical and viable steps can I take towards constructive recovery, rebuilding, and repurposing the results of my efforts when they don’t work?</a:t>
            </a:r>
          </a:p>
          <a:p>
            <a:endParaRPr lang="en-GB" sz="800" dirty="0"/>
          </a:p>
          <a:p>
            <a:pPr marL="342900" indent="-342900">
              <a:buFont typeface="Arial" panose="020B0604020202020204" pitchFamily="34" charset="0"/>
              <a:buChar char="•"/>
            </a:pPr>
            <a:r>
              <a:rPr lang="en-GB" sz="2500" dirty="0"/>
              <a:t>What skills or knowledge, such as structural literacy (‘the rules of the game’), can I acquire to better navigate challenges and achieve my goals?</a:t>
            </a:r>
          </a:p>
          <a:p>
            <a:endParaRPr lang="en-GB" sz="800" dirty="0"/>
          </a:p>
          <a:p>
            <a:pPr marL="342900" indent="-342900">
              <a:buFont typeface="Arial" panose="020B0604020202020204" pitchFamily="34" charset="0"/>
              <a:buChar char="•"/>
            </a:pPr>
            <a:r>
              <a:rPr lang="en-GB" sz="2500" dirty="0"/>
              <a:t>Who are my allies, and how can they support me in achieving my personal goals?</a:t>
            </a:r>
          </a:p>
        </p:txBody>
      </p:sp>
      <p:sp>
        <p:nvSpPr>
          <p:cNvPr id="11" name="TextBox 10">
            <a:extLst>
              <a:ext uri="{FF2B5EF4-FFF2-40B4-BE49-F238E27FC236}">
                <a16:creationId xmlns:a16="http://schemas.microsoft.com/office/drawing/2014/main" id="{D629A771-E5E1-AFDF-AF5F-538D0732CE3C}"/>
              </a:ext>
            </a:extLst>
          </p:cNvPr>
          <p:cNvSpPr txBox="1"/>
          <p:nvPr/>
        </p:nvSpPr>
        <p:spPr>
          <a:xfrm>
            <a:off x="9387843" y="1952932"/>
            <a:ext cx="3332480" cy="3724096"/>
          </a:xfrm>
          <a:prstGeom prst="rect">
            <a:avLst/>
          </a:prstGeom>
          <a:noFill/>
        </p:spPr>
        <p:txBody>
          <a:bodyPr wrap="square" rtlCol="0">
            <a:spAutoFit/>
          </a:bodyPr>
          <a:lstStyle/>
          <a:p>
            <a:r>
              <a:rPr lang="en-GB" sz="3600" b="1" dirty="0"/>
              <a:t>Early-Career</a:t>
            </a:r>
          </a:p>
          <a:p>
            <a:endParaRPr lang="en-GB" sz="3600" b="1" dirty="0"/>
          </a:p>
          <a:p>
            <a:r>
              <a:rPr lang="en-GB" sz="3600" b="1" dirty="0"/>
              <a:t>Mid-Career</a:t>
            </a:r>
          </a:p>
          <a:p>
            <a:endParaRPr lang="en-GB" sz="3600" b="1" dirty="0"/>
          </a:p>
          <a:p>
            <a:r>
              <a:rPr lang="en-GB" sz="3600" b="1" dirty="0"/>
              <a:t>Senior Leader</a:t>
            </a:r>
          </a:p>
          <a:p>
            <a:endParaRPr lang="en-GB" sz="2000" dirty="0"/>
          </a:p>
          <a:p>
            <a:endParaRPr lang="en-GB" sz="3600" b="1" dirty="0"/>
          </a:p>
        </p:txBody>
      </p:sp>
      <p:sp>
        <p:nvSpPr>
          <p:cNvPr id="12" name="TextBox 11">
            <a:extLst>
              <a:ext uri="{FF2B5EF4-FFF2-40B4-BE49-F238E27FC236}">
                <a16:creationId xmlns:a16="http://schemas.microsoft.com/office/drawing/2014/main" id="{D5340528-811B-1050-0D69-823BFBF1EB7C}"/>
              </a:ext>
            </a:extLst>
          </p:cNvPr>
          <p:cNvSpPr txBox="1"/>
          <p:nvPr/>
        </p:nvSpPr>
        <p:spPr>
          <a:xfrm>
            <a:off x="8331202" y="1102310"/>
            <a:ext cx="3332480" cy="5262979"/>
          </a:xfrm>
          <a:prstGeom prst="rect">
            <a:avLst/>
          </a:prstGeom>
          <a:noFill/>
        </p:spPr>
        <p:txBody>
          <a:bodyPr wrap="square" rtlCol="0">
            <a:spAutoFit/>
          </a:bodyPr>
          <a:lstStyle/>
          <a:p>
            <a:r>
              <a:rPr lang="en-GB" sz="28000" b="1" dirty="0"/>
              <a:t>}</a:t>
            </a:r>
          </a:p>
          <a:p>
            <a:endParaRPr lang="en-GB" sz="2000" dirty="0"/>
          </a:p>
          <a:p>
            <a:endParaRPr lang="en-GB" sz="3600" b="1" dirty="0"/>
          </a:p>
        </p:txBody>
      </p:sp>
    </p:spTree>
    <p:extLst>
      <p:ext uri="{BB962C8B-B14F-4D97-AF65-F5344CB8AC3E}">
        <p14:creationId xmlns:p14="http://schemas.microsoft.com/office/powerpoint/2010/main" val="1862396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C4474318-9BA9-4C58-85CC-EAF141DDB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DBC609-A264-4706-8FCD-C3B072E7CF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678838" y="1135438"/>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solidFill>
            <a:schemeClr val="bg1"/>
          </a:solidFill>
          <a:ln w="190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B9CB478E-90BF-3589-DEE6-721FF8ACE866}"/>
              </a:ext>
            </a:extLst>
          </p:cNvPr>
          <p:cNvSpPr>
            <a:spLocks noGrp="1"/>
          </p:cNvSpPr>
          <p:nvPr>
            <p:ph type="title"/>
          </p:nvPr>
        </p:nvSpPr>
        <p:spPr>
          <a:xfrm>
            <a:off x="863600" y="1159124"/>
            <a:ext cx="4013200" cy="4142471"/>
          </a:xfrm>
        </p:spPr>
        <p:txBody>
          <a:bodyPr vert="horz" lIns="91440" tIns="45720" rIns="91440" bIns="45720" rtlCol="0" anchor="ctr">
            <a:normAutofit fontScale="90000"/>
          </a:bodyPr>
          <a:lstStyle/>
          <a:p>
            <a:pPr algn="ctr"/>
            <a:r>
              <a:rPr lang="en-US" sz="4800" b="1" kern="1200" spc="100" baseline="0" dirty="0">
                <a:solidFill>
                  <a:schemeClr val="tx1"/>
                </a:solidFill>
                <a:latin typeface="+mj-lt"/>
                <a:ea typeface="+mj-ea"/>
                <a:cs typeface="+mj-cs"/>
              </a:rPr>
              <a:t> emotionally Intelligent research Cultures</a:t>
            </a:r>
            <a:br>
              <a:rPr lang="en-US" sz="4800" b="1" kern="1200" spc="100" baseline="0" dirty="0">
                <a:solidFill>
                  <a:schemeClr val="tx1"/>
                </a:solidFill>
                <a:latin typeface="+mj-lt"/>
                <a:ea typeface="+mj-ea"/>
                <a:cs typeface="+mj-cs"/>
              </a:rPr>
            </a:br>
            <a:br>
              <a:rPr lang="en-US" sz="4800" b="1" kern="1200" spc="100" baseline="0" dirty="0">
                <a:solidFill>
                  <a:schemeClr val="tx1"/>
                </a:solidFill>
                <a:latin typeface="+mj-lt"/>
                <a:ea typeface="+mj-ea"/>
                <a:cs typeface="+mj-cs"/>
              </a:rPr>
            </a:br>
            <a:r>
              <a:rPr lang="en-GB" sz="2700" dirty="0"/>
              <a:t>“there are ways in which culture can be positive while also having to live alongside the inevitability of competition.”</a:t>
            </a:r>
            <a:endParaRPr lang="en-US" sz="1800" b="1" kern="1200" spc="100" baseline="0" dirty="0">
              <a:solidFill>
                <a:schemeClr val="tx1"/>
              </a:solidFill>
              <a:latin typeface="+mj-lt"/>
              <a:ea typeface="+mj-ea"/>
              <a:cs typeface="+mj-cs"/>
            </a:endParaRPr>
          </a:p>
        </p:txBody>
      </p:sp>
      <p:sp>
        <p:nvSpPr>
          <p:cNvPr id="19" name="Freeform: Shape 18">
            <a:extLst>
              <a:ext uri="{FF2B5EF4-FFF2-40B4-BE49-F238E27FC236}">
                <a16:creationId xmlns:a16="http://schemas.microsoft.com/office/drawing/2014/main" id="{5F408001-0904-4508-B1EC-DE5E735F8E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722763" y="1079300"/>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noFill/>
          <a:ln w="19050" cap="flat">
            <a:solidFill>
              <a:schemeClr val="tx1"/>
            </a:solidFill>
            <a:prstDash val="solid"/>
            <a:miter/>
          </a:ln>
        </p:spPr>
        <p:txBody>
          <a:bodyPr wrap="square" rtlCol="0" anchor="ctr">
            <a:noAutofit/>
          </a:bodyPr>
          <a:lstStyle/>
          <a:p>
            <a:endParaRPr lang="en-US"/>
          </a:p>
        </p:txBody>
      </p:sp>
      <p:graphicFrame>
        <p:nvGraphicFramePr>
          <p:cNvPr id="6" name="Content Placeholder 5">
            <a:extLst>
              <a:ext uri="{FF2B5EF4-FFF2-40B4-BE49-F238E27FC236}">
                <a16:creationId xmlns:a16="http://schemas.microsoft.com/office/drawing/2014/main" id="{F720FE2F-27C8-5EAB-CAFF-F7C078A55BC6}"/>
              </a:ext>
            </a:extLst>
          </p:cNvPr>
          <p:cNvGraphicFramePr>
            <a:graphicFrameLocks noGrp="1"/>
          </p:cNvGraphicFramePr>
          <p:nvPr>
            <p:ph idx="1"/>
            <p:extLst>
              <p:ext uri="{D42A27DB-BD31-4B8C-83A1-F6EECF244321}">
                <p14:modId xmlns:p14="http://schemas.microsoft.com/office/powerpoint/2010/main" val="418152630"/>
              </p:ext>
              <p:ext uri="{E7BDC344-281C-4309-B0C6-D0EE65EED2A8}">
                <p202:designPr xmlns:p202="http://schemas.microsoft.com/office/powerpoint/2020/02/main">
                  <p202:designTagLst>
                    <p202:designTag name="ARCH:1:CLS" val="StackedKeyContentTable"/>
                  </p202:designTagLst>
                </p202:designPr>
              </p:ext>
            </p:extLst>
          </p:nvPr>
        </p:nvGraphicFramePr>
        <p:xfrm>
          <a:off x="5678276" y="535487"/>
          <a:ext cx="6194251" cy="6184040"/>
        </p:xfrm>
        <a:graphic>
          <a:graphicData uri="http://schemas.openxmlformats.org/drawingml/2006/table">
            <a:tbl>
              <a:tblPr bandRow="1">
                <a:tableStyleId>{5C22544A-7EE6-4342-B048-85BDC9FD1C3A}</a:tableStyleId>
              </a:tblPr>
              <a:tblGrid>
                <a:gridCol w="1537194">
                  <a:extLst>
                    <a:ext uri="{9D8B030D-6E8A-4147-A177-3AD203B41FA5}">
                      <a16:colId xmlns:a16="http://schemas.microsoft.com/office/drawing/2014/main" val="1424372131"/>
                    </a:ext>
                  </a:extLst>
                </a:gridCol>
                <a:gridCol w="4657057">
                  <a:extLst>
                    <a:ext uri="{9D8B030D-6E8A-4147-A177-3AD203B41FA5}">
                      <a16:colId xmlns:a16="http://schemas.microsoft.com/office/drawing/2014/main" val="3397172734"/>
                    </a:ext>
                  </a:extLst>
                </a:gridCol>
              </a:tblGrid>
              <a:tr h="1055307">
                <a:tc>
                  <a:txBody>
                    <a:bodyPr/>
                    <a:lstStyle/>
                    <a:p>
                      <a:pPr>
                        <a:buNone/>
                      </a:pPr>
                      <a:r>
                        <a:rPr lang="en-GB" sz="2000" b="1" dirty="0">
                          <a:solidFill>
                            <a:schemeClr val="bg1"/>
                          </a:solidFill>
                        </a:rPr>
                        <a:t>What is emotional intelligence?</a:t>
                      </a:r>
                    </a:p>
                  </a:txBody>
                  <a:tcPr marL="82970" marR="82970" marT="41485" marB="41485">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bg1"/>
                          </a:solidFill>
                        </a:rPr>
                        <a:t>The ability to recognise, understand and manage our emotions &amp; the ability to recognise, understand, and influence the emotions of others. Emotionally intelligent workplaces start with investing in and cultivating emotional intelligence in individuals., emphasising the importance of interpersonal competencies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1798321646"/>
                  </a:ext>
                </a:extLst>
              </a:tr>
              <a:tr h="791936">
                <a:tc>
                  <a:txBody>
                    <a:bodyPr/>
                    <a:lstStyle/>
                    <a:p>
                      <a:pPr>
                        <a:buNone/>
                      </a:pPr>
                      <a:r>
                        <a:rPr lang="en-GB" sz="2000" b="1" dirty="0">
                          <a:solidFill>
                            <a:schemeClr val="bg1"/>
                          </a:solidFill>
                        </a:rPr>
                        <a:t>Why is  it important?</a:t>
                      </a:r>
                    </a:p>
                  </a:txBody>
                  <a:tcPr marL="82970" marR="82970" marT="41485" marB="41485">
                    <a:lnL>
                      <a:noFill/>
                    </a:lnL>
                    <a:lnR>
                      <a:noFill/>
                    </a:lnR>
                    <a:lnT>
                      <a:noFill/>
                    </a:lnT>
                    <a:lnB>
                      <a:noFill/>
                    </a:lnB>
                    <a:noFill/>
                  </a:tcPr>
                </a:tc>
                <a:tc>
                  <a:txBody>
                    <a:bodyPr/>
                    <a:lstStyle/>
                    <a:p>
                      <a:pPr>
                        <a:buNone/>
                      </a:pPr>
                      <a:r>
                        <a:rPr lang="en-GB" sz="2000" b="1" dirty="0">
                          <a:solidFill>
                            <a:schemeClr val="bg1"/>
                          </a:solidFill>
                        </a:rPr>
                        <a:t>It improves productivity, engagement, enjoyment, motivation, increases job satisfaction and can reduce feelings of burnout</a:t>
                      </a:r>
                    </a:p>
                    <a:p>
                      <a:pPr>
                        <a:buNone/>
                      </a:pPr>
                      <a:endParaRPr lang="en-GB" sz="800" b="1" dirty="0">
                        <a:solidFill>
                          <a:schemeClr val="bg1"/>
                        </a:solidFill>
                      </a:endParaRPr>
                    </a:p>
                  </a:txBody>
                  <a:tcPr marL="82970" marR="82970" marT="41485" marB="41485">
                    <a:lnL>
                      <a:noFill/>
                    </a:lnL>
                    <a:lnR>
                      <a:noFill/>
                    </a:lnR>
                    <a:lnT>
                      <a:noFill/>
                    </a:lnT>
                    <a:lnB>
                      <a:noFill/>
                    </a:lnB>
                    <a:noFill/>
                  </a:tcPr>
                </a:tc>
                <a:extLst>
                  <a:ext uri="{0D108BD9-81ED-4DB2-BD59-A6C34878D82A}">
                    <a16:rowId xmlns:a16="http://schemas.microsoft.com/office/drawing/2014/main" val="1251286536"/>
                  </a:ext>
                </a:extLst>
              </a:tr>
              <a:tr h="10820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bg1"/>
                          </a:solidFill>
                        </a:rPr>
                        <a:t>Characteristics</a:t>
                      </a:r>
                    </a:p>
                    <a:p>
                      <a:pPr>
                        <a:buNone/>
                      </a:pPr>
                      <a:endParaRPr lang="en-GB" sz="2000" b="1" dirty="0">
                        <a:solidFill>
                          <a:schemeClr val="bg1"/>
                        </a:solidFill>
                      </a:endParaRPr>
                    </a:p>
                  </a:txBody>
                  <a:tcPr marL="82970" marR="82970" marT="41485" marB="41485">
                    <a:lnL>
                      <a:noFill/>
                    </a:lnL>
                    <a:lnR>
                      <a:noFill/>
                    </a:lnR>
                    <a:lnT>
                      <a:noFill/>
                    </a:lnT>
                    <a:lnB>
                      <a:noFill/>
                    </a:lnB>
                    <a:noFill/>
                  </a:tcPr>
                </a:tc>
                <a:tc>
                  <a:txBody>
                    <a:bodyPr/>
                    <a:lstStyle/>
                    <a:p>
                      <a:pPr>
                        <a:buNone/>
                      </a:pPr>
                      <a:r>
                        <a:rPr lang="en-GB" sz="2000" b="1" dirty="0">
                          <a:solidFill>
                            <a:schemeClr val="bg1"/>
                          </a:solidFill>
                        </a:rPr>
                        <a:t>Individuals – empathy, self-awareness, advanced communication skills including active listening</a:t>
                      </a:r>
                    </a:p>
                    <a:p>
                      <a:pPr>
                        <a:buNone/>
                      </a:pPr>
                      <a:r>
                        <a:rPr lang="en-GB" sz="2000" b="1" dirty="0">
                          <a:solidFill>
                            <a:schemeClr val="bg1"/>
                          </a:solidFill>
                        </a:rPr>
                        <a:t>Teams – trust, responsibility, open communication, effective conflict resolution, highly collaborative</a:t>
                      </a:r>
                    </a:p>
                    <a:p>
                      <a:pPr>
                        <a:buNone/>
                      </a:pPr>
                      <a:endParaRPr lang="en-GB" sz="8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250917474"/>
                  </a:ext>
                </a:extLst>
              </a:tr>
              <a:tr h="1879347">
                <a:tc>
                  <a:txBody>
                    <a:bodyPr/>
                    <a:lstStyle/>
                    <a:p>
                      <a:pPr>
                        <a:buNone/>
                      </a:pPr>
                      <a:r>
                        <a:rPr lang="en-GB" sz="2000" b="1" dirty="0">
                          <a:solidFill>
                            <a:schemeClr val="bg1"/>
                          </a:solidFill>
                        </a:rPr>
                        <a:t>Ideas</a:t>
                      </a:r>
                    </a:p>
                  </a:txBody>
                  <a:tcPr marL="82970" marR="82970" marT="41485" marB="41485">
                    <a:lnL>
                      <a:noFill/>
                    </a:lnL>
                    <a:lnR>
                      <a:noFill/>
                    </a:lnR>
                    <a:lnT>
                      <a:noFill/>
                    </a:lnT>
                    <a:lnB>
                      <a:noFill/>
                    </a:lnB>
                    <a:noFill/>
                  </a:tcPr>
                </a:tc>
                <a:tc>
                  <a:txBody>
                    <a:bodyPr/>
                    <a:lstStyle/>
                    <a:p>
                      <a:pPr marL="342900" indent="-342900">
                        <a:buFont typeface="Arial" panose="020B0604020202020204" pitchFamily="34" charset="0"/>
                        <a:buChar char="•"/>
                      </a:pPr>
                      <a:r>
                        <a:rPr lang="en-GB" sz="2000" b="1" dirty="0">
                          <a:solidFill>
                            <a:schemeClr val="bg1"/>
                          </a:solidFill>
                        </a:rPr>
                        <a:t>Emotional intelligence Training Needs Analysis</a:t>
                      </a:r>
                    </a:p>
                    <a:p>
                      <a:pPr marL="342900" indent="-342900">
                        <a:buFont typeface="Arial" panose="020B0604020202020204" pitchFamily="34" charset="0"/>
                        <a:buChar char="•"/>
                      </a:pPr>
                      <a:r>
                        <a:rPr lang="en-GB" sz="2000" b="1" dirty="0">
                          <a:solidFill>
                            <a:schemeClr val="bg1"/>
                          </a:solidFill>
                        </a:rPr>
                        <a:t>Clearly valuing emotional intelligence</a:t>
                      </a:r>
                    </a:p>
                    <a:p>
                      <a:pPr marL="342900" indent="-342900">
                        <a:buFont typeface="Arial" panose="020B0604020202020204" pitchFamily="34" charset="0"/>
                        <a:buChar char="•"/>
                      </a:pPr>
                      <a:r>
                        <a:rPr lang="en-GB" sz="2000" b="1" dirty="0">
                          <a:solidFill>
                            <a:schemeClr val="bg1"/>
                          </a:solidFill>
                        </a:rPr>
                        <a:t>Fostering a skilled feedback culture</a:t>
                      </a:r>
                    </a:p>
                    <a:p>
                      <a:pPr marL="342900" indent="-342900">
                        <a:buFont typeface="Arial" panose="020B0604020202020204" pitchFamily="34" charset="0"/>
                        <a:buChar char="•"/>
                      </a:pPr>
                      <a:r>
                        <a:rPr lang="en-GB" sz="2000" b="1" dirty="0">
                          <a:solidFill>
                            <a:schemeClr val="bg1"/>
                          </a:solidFill>
                        </a:rPr>
                        <a:t>Opportunities for storytelling</a:t>
                      </a:r>
                    </a:p>
                    <a:p>
                      <a:pPr marL="342900" indent="-342900">
                        <a:buFont typeface="Arial" panose="020B0604020202020204" pitchFamily="34" charset="0"/>
                        <a:buChar char="•"/>
                      </a:pPr>
                      <a:r>
                        <a:rPr lang="en-GB" sz="2000" b="1" dirty="0">
                          <a:solidFill>
                            <a:schemeClr val="bg1"/>
                          </a:solidFill>
                        </a:rPr>
                        <a:t>Recognising and celebrating ‘small’ wins</a:t>
                      </a:r>
                    </a:p>
                    <a:p>
                      <a:pPr marL="342900" indent="-342900">
                        <a:buFont typeface="Arial" panose="020B0604020202020204" pitchFamily="34" charset="0"/>
                        <a:buChar char="•"/>
                      </a:pPr>
                      <a:r>
                        <a:rPr lang="en-GB" sz="2000" b="1" dirty="0">
                          <a:solidFill>
                            <a:schemeClr val="bg1"/>
                          </a:solidFill>
                        </a:rPr>
                        <a:t>Making coaching &amp; mentorship available</a:t>
                      </a:r>
                    </a:p>
                    <a:p>
                      <a:pPr>
                        <a:buNone/>
                      </a:pPr>
                      <a:endParaRPr lang="en-GB" sz="20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1094933005"/>
                  </a:ext>
                </a:extLst>
              </a:tr>
            </a:tbl>
          </a:graphicData>
        </a:graphic>
      </p:graphicFrame>
      <p:sp>
        <p:nvSpPr>
          <p:cNvPr id="3" name="TextBox 2">
            <a:extLst>
              <a:ext uri="{FF2B5EF4-FFF2-40B4-BE49-F238E27FC236}">
                <a16:creationId xmlns:a16="http://schemas.microsoft.com/office/drawing/2014/main" id="{6E36C199-BFAC-5098-DCF8-37A306BBA40B}"/>
              </a:ext>
            </a:extLst>
          </p:cNvPr>
          <p:cNvSpPr txBox="1"/>
          <p:nvPr/>
        </p:nvSpPr>
        <p:spPr>
          <a:xfrm>
            <a:off x="863600" y="5323275"/>
            <a:ext cx="1502399" cy="400110"/>
          </a:xfrm>
          <a:prstGeom prst="rect">
            <a:avLst/>
          </a:prstGeom>
          <a:noFill/>
        </p:spPr>
        <p:txBody>
          <a:bodyPr wrap="none" rtlCol="0">
            <a:spAutoFit/>
          </a:bodyPr>
          <a:lstStyle/>
          <a:p>
            <a:r>
              <a:rPr lang="en-GB" sz="2000" dirty="0"/>
              <a:t>Early-Career, Medicine</a:t>
            </a:r>
          </a:p>
        </p:txBody>
      </p:sp>
    </p:spTree>
    <p:extLst>
      <p:ext uri="{BB962C8B-B14F-4D97-AF65-F5344CB8AC3E}">
        <p14:creationId xmlns:p14="http://schemas.microsoft.com/office/powerpoint/2010/main" val="2378466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2E4DD7-C8F5-A777-6C82-121EC7065FB3}"/>
              </a:ext>
            </a:extLst>
          </p:cNvPr>
          <p:cNvSpPr txBox="1"/>
          <p:nvPr/>
        </p:nvSpPr>
        <p:spPr>
          <a:xfrm>
            <a:off x="4029767" y="1457721"/>
            <a:ext cx="4318000" cy="5293757"/>
          </a:xfrm>
          <a:prstGeom prst="rect">
            <a:avLst/>
          </a:prstGeom>
          <a:noFill/>
        </p:spPr>
        <p:txBody>
          <a:bodyPr wrap="square" rtlCol="0">
            <a:spAutoFit/>
          </a:bodyPr>
          <a:lstStyle/>
          <a:p>
            <a:r>
              <a:rPr lang="en-GB" sz="4800" b="1" dirty="0">
                <a:solidFill>
                  <a:schemeClr val="bg1"/>
                </a:solidFill>
                <a:latin typeface="+mj-lt"/>
              </a:rPr>
              <a:t>04 “We’ve created this really lovely network… a great support to one another.”*</a:t>
            </a:r>
          </a:p>
          <a:p>
            <a:pPr fontAlgn="ctr"/>
            <a:r>
              <a:rPr lang="en-GB" sz="3200" dirty="0">
                <a:solidFill>
                  <a:schemeClr val="bg1"/>
                </a:solidFill>
              </a:rPr>
              <a:t>Tools for creating resilient micro-cultures</a:t>
            </a:r>
          </a:p>
          <a:p>
            <a:pPr fontAlgn="ctr"/>
            <a:endParaRPr lang="en-GB" sz="3200" dirty="0">
              <a:solidFill>
                <a:schemeClr val="bg1"/>
              </a:solidFill>
            </a:endParaRPr>
          </a:p>
          <a:p>
            <a:pPr fontAlgn="ctr"/>
            <a:endParaRPr lang="en-GB" sz="3200" dirty="0">
              <a:solidFill>
                <a:schemeClr val="bg1"/>
              </a:solidFill>
            </a:endParaRPr>
          </a:p>
          <a:p>
            <a:pPr fontAlgn="ctr"/>
            <a:endParaRPr lang="en-GB" sz="3200" dirty="0">
              <a:solidFill>
                <a:schemeClr val="bg1"/>
              </a:solidFill>
            </a:endParaRPr>
          </a:p>
          <a:p>
            <a:pPr fontAlgn="ctr"/>
            <a:r>
              <a:rPr lang="en-GB" dirty="0">
                <a:solidFill>
                  <a:schemeClr val="bg1"/>
                </a:solidFill>
              </a:rPr>
              <a:t>*Mid-Career, Arts, Humanities, and Social Science</a:t>
            </a:r>
            <a:endParaRPr lang="en-GB" sz="4400" b="1" dirty="0">
              <a:solidFill>
                <a:schemeClr val="bg1"/>
              </a:solidFill>
              <a:latin typeface="+mj-lt"/>
            </a:endParaRPr>
          </a:p>
        </p:txBody>
      </p:sp>
      <p:grpSp>
        <p:nvGrpSpPr>
          <p:cNvPr id="10" name="Group 9">
            <a:extLst>
              <a:ext uri="{FF2B5EF4-FFF2-40B4-BE49-F238E27FC236}">
                <a16:creationId xmlns:a16="http://schemas.microsoft.com/office/drawing/2014/main" id="{C190DE16-128A-F012-0F16-4AEB274FB330}"/>
              </a:ext>
            </a:extLst>
          </p:cNvPr>
          <p:cNvGrpSpPr/>
          <p:nvPr/>
        </p:nvGrpSpPr>
        <p:grpSpPr>
          <a:xfrm>
            <a:off x="180496" y="154984"/>
            <a:ext cx="11678610" cy="6548032"/>
            <a:chOff x="180496" y="154984"/>
            <a:chExt cx="11678610" cy="6548032"/>
          </a:xfrm>
        </p:grpSpPr>
        <p:sp>
          <p:nvSpPr>
            <p:cNvPr id="2" name="Oval 1">
              <a:extLst>
                <a:ext uri="{FF2B5EF4-FFF2-40B4-BE49-F238E27FC236}">
                  <a16:creationId xmlns:a16="http://schemas.microsoft.com/office/drawing/2014/main" id="{83E2A70F-6EAC-5EA0-5DA8-CDB018C979F5}"/>
                </a:ext>
              </a:extLst>
            </p:cNvPr>
            <p:cNvSpPr/>
            <p:nvPr/>
          </p:nvSpPr>
          <p:spPr>
            <a:xfrm>
              <a:off x="8987172" y="261038"/>
              <a:ext cx="2871934" cy="2784377"/>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Active Listening</a:t>
              </a:r>
            </a:p>
          </p:txBody>
        </p:sp>
        <p:sp>
          <p:nvSpPr>
            <p:cNvPr id="4" name="Oval 3">
              <a:extLst>
                <a:ext uri="{FF2B5EF4-FFF2-40B4-BE49-F238E27FC236}">
                  <a16:creationId xmlns:a16="http://schemas.microsoft.com/office/drawing/2014/main" id="{F821AC0F-D540-4A85-ECC4-9D0FD6276D55}"/>
                </a:ext>
              </a:extLst>
            </p:cNvPr>
            <p:cNvSpPr/>
            <p:nvPr/>
          </p:nvSpPr>
          <p:spPr>
            <a:xfrm>
              <a:off x="8987172" y="3812585"/>
              <a:ext cx="2871934" cy="2784377"/>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Feedback</a:t>
              </a:r>
            </a:p>
          </p:txBody>
        </p:sp>
        <p:sp>
          <p:nvSpPr>
            <p:cNvPr id="5" name="Oval 4">
              <a:extLst>
                <a:ext uri="{FF2B5EF4-FFF2-40B4-BE49-F238E27FC236}">
                  <a16:creationId xmlns:a16="http://schemas.microsoft.com/office/drawing/2014/main" id="{45FB25F8-EAAC-DFC7-E7C4-62F8ADEA4896}"/>
                </a:ext>
              </a:extLst>
            </p:cNvPr>
            <p:cNvSpPr/>
            <p:nvPr/>
          </p:nvSpPr>
          <p:spPr>
            <a:xfrm>
              <a:off x="180496" y="3918639"/>
              <a:ext cx="2871934" cy="2784377"/>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advice</a:t>
              </a:r>
            </a:p>
          </p:txBody>
        </p:sp>
        <p:sp>
          <p:nvSpPr>
            <p:cNvPr id="6" name="Oval 5">
              <a:extLst>
                <a:ext uri="{FF2B5EF4-FFF2-40B4-BE49-F238E27FC236}">
                  <a16:creationId xmlns:a16="http://schemas.microsoft.com/office/drawing/2014/main" id="{73364C11-26CA-956C-833C-F81DB4ABADB0}"/>
                </a:ext>
              </a:extLst>
            </p:cNvPr>
            <p:cNvSpPr/>
            <p:nvPr/>
          </p:nvSpPr>
          <p:spPr>
            <a:xfrm>
              <a:off x="180496" y="154984"/>
              <a:ext cx="2871934" cy="2784377"/>
            </a:xfrm>
            <a:prstGeom prst="ellipse">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b="1" dirty="0">
                  <a:latin typeface="+mj-lt"/>
                </a:rPr>
                <a:t>Case studies</a:t>
              </a:r>
            </a:p>
          </p:txBody>
        </p:sp>
      </p:grpSp>
    </p:spTree>
    <p:extLst>
      <p:ext uri="{BB962C8B-B14F-4D97-AF65-F5344CB8AC3E}">
        <p14:creationId xmlns:p14="http://schemas.microsoft.com/office/powerpoint/2010/main" val="3944793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96A35EAA-ED80-4FF1-942C-82B1D483A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977627" y="481134"/>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solidFill>
            <a:schemeClr val="bg1"/>
          </a:solidFill>
          <a:ln w="190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415F49B-3CBC-46CF-AFB5-988852D04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133683" flipH="1">
            <a:off x="1010574" y="456230"/>
            <a:ext cx="9378187" cy="5238589"/>
          </a:xfrm>
          <a:custGeom>
            <a:avLst/>
            <a:gdLst/>
            <a:ahLst/>
            <a:cxnLst/>
            <a:rect l="l" t="t" r="r" b="b"/>
            <a:pathLst>
              <a:path w="1237972" h="852489">
                <a:moveTo>
                  <a:pt x="633056" y="852489"/>
                </a:moveTo>
                <a:cubicBezTo>
                  <a:pt x="716495" y="841059"/>
                  <a:pt x="733789" y="812455"/>
                  <a:pt x="825461" y="773218"/>
                </a:cubicBezTo>
                <a:cubicBezTo>
                  <a:pt x="917133" y="733981"/>
                  <a:pt x="1120276" y="716959"/>
                  <a:pt x="1183087" y="617069"/>
                </a:cubicBezTo>
                <a:cubicBezTo>
                  <a:pt x="1245898" y="517180"/>
                  <a:pt x="1258148" y="283568"/>
                  <a:pt x="1202325" y="173881"/>
                </a:cubicBezTo>
                <a:cubicBezTo>
                  <a:pt x="1146502" y="64194"/>
                  <a:pt x="1083676" y="36572"/>
                  <a:pt x="981005" y="19225"/>
                </a:cubicBezTo>
                <a:cubicBezTo>
                  <a:pt x="823274" y="-7425"/>
                  <a:pt x="446352" y="-23746"/>
                  <a:pt x="245994" y="92349"/>
                </a:cubicBezTo>
                <a:cubicBezTo>
                  <a:pt x="45636" y="208444"/>
                  <a:pt x="-47145" y="246094"/>
                  <a:pt x="23501" y="568036"/>
                </a:cubicBezTo>
                <a:cubicBezTo>
                  <a:pt x="51046" y="756743"/>
                  <a:pt x="510357" y="722029"/>
                  <a:pt x="552172" y="730697"/>
                </a:cubicBezTo>
                <a:cubicBezTo>
                  <a:pt x="733623" y="767368"/>
                  <a:pt x="633056" y="852489"/>
                  <a:pt x="633056" y="852489"/>
                </a:cubicBezTo>
                <a:close/>
              </a:path>
            </a:pathLst>
          </a:custGeom>
          <a:noFill/>
          <a:ln w="19050" cap="flat">
            <a:solidFill>
              <a:schemeClr val="tx1"/>
            </a:solidFill>
            <a:prstDash val="solid"/>
            <a:miter/>
          </a:ln>
        </p:spPr>
        <p:txBody>
          <a:bodyPr rtlCol="0" anchor="ctr"/>
          <a:lstStyle/>
          <a:p>
            <a:endParaRPr lang="en-US"/>
          </a:p>
        </p:txBody>
      </p:sp>
      <p:sp useBgFill="1">
        <p:nvSpPr>
          <p:cNvPr id="21" name="Rectangle 20">
            <a:extLst>
              <a:ext uri="{FF2B5EF4-FFF2-40B4-BE49-F238E27FC236}">
                <a16:creationId xmlns:a16="http://schemas.microsoft.com/office/drawing/2014/main" id="{D0940C6F-9A54-410C-9BCD-203E8D97F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F646C6CE-72A6-48A2-BAA1-A9BD9AE029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121080" y="0"/>
            <a:ext cx="7070920" cy="6858000"/>
          </a:xfrm>
          <a:custGeom>
            <a:avLst/>
            <a:gdLst>
              <a:gd name="connsiteX0" fmla="*/ 7430701 w 7551955"/>
              <a:gd name="connsiteY0" fmla="*/ 6858000 h 6858000"/>
              <a:gd name="connsiteX1" fmla="*/ 0 w 7551955"/>
              <a:gd name="connsiteY1" fmla="*/ 6858000 h 6858000"/>
              <a:gd name="connsiteX2" fmla="*/ 0 w 7551955"/>
              <a:gd name="connsiteY2" fmla="*/ 0 h 6858000"/>
              <a:gd name="connsiteX3" fmla="*/ 7505795 w 7551955"/>
              <a:gd name="connsiteY3" fmla="*/ 0 h 6858000"/>
              <a:gd name="connsiteX4" fmla="*/ 7520785 w 7551955"/>
              <a:gd name="connsiteY4" fmla="*/ 379063 h 6858000"/>
              <a:gd name="connsiteX5" fmla="*/ 7433327 w 7551955"/>
              <a:gd name="connsiteY5" fmla="*/ 680364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1955" h="6858000">
                <a:moveTo>
                  <a:pt x="7430701" y="6858000"/>
                </a:moveTo>
                <a:lnTo>
                  <a:pt x="0" y="6858000"/>
                </a:lnTo>
                <a:lnTo>
                  <a:pt x="0" y="0"/>
                </a:lnTo>
                <a:lnTo>
                  <a:pt x="7505795" y="0"/>
                </a:lnTo>
                <a:lnTo>
                  <a:pt x="7520785" y="379063"/>
                </a:lnTo>
                <a:cubicBezTo>
                  <a:pt x="7596581" y="2601669"/>
                  <a:pt x="7521128" y="5461844"/>
                  <a:pt x="7433327" y="6803646"/>
                </a:cubicBezTo>
                <a:close/>
              </a:path>
            </a:pathLst>
          </a:cu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F6AFF5CE-B67C-4572-A244-872A4D90E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91907" y="958118"/>
            <a:ext cx="4266483"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3BAF9FC-EDB0-7102-30E1-06A66380D302}"/>
              </a:ext>
            </a:extLst>
          </p:cNvPr>
          <p:cNvSpPr>
            <a:spLocks noGrp="1"/>
          </p:cNvSpPr>
          <p:nvPr>
            <p:ph type="title"/>
          </p:nvPr>
        </p:nvSpPr>
        <p:spPr>
          <a:xfrm>
            <a:off x="1117766" y="1505339"/>
            <a:ext cx="3458818" cy="2628672"/>
          </a:xfrm>
        </p:spPr>
        <p:txBody>
          <a:bodyPr vert="horz" lIns="91440" tIns="45720" rIns="91440" bIns="45720" rtlCol="0" anchor="ctr">
            <a:normAutofit/>
          </a:bodyPr>
          <a:lstStyle/>
          <a:p>
            <a:pPr algn="ctr">
              <a:lnSpc>
                <a:spcPct val="90000"/>
              </a:lnSpc>
            </a:pPr>
            <a:r>
              <a:rPr lang="en-US" sz="3000" dirty="0"/>
              <a:t>“We (within a micro-culture) celebrate successes together and mull over failures together.”</a:t>
            </a:r>
          </a:p>
        </p:txBody>
      </p:sp>
      <p:sp>
        <p:nvSpPr>
          <p:cNvPr id="27" name="Freeform: Shape 26">
            <a:extLst>
              <a:ext uri="{FF2B5EF4-FFF2-40B4-BE49-F238E27FC236}">
                <a16:creationId xmlns:a16="http://schemas.microsoft.com/office/drawing/2014/main" id="{FB69A980-D397-4383-991D-6DC2FB1C3C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5556" y="935488"/>
            <a:ext cx="4587669"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365ECCD1-CF5E-4EE6-837B-F9A6958B1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286044">
            <a:off x="737159" y="912857"/>
            <a:ext cx="4266483" cy="3813636"/>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26698"/>
              <a:gd name="connsiteY0" fmla="*/ 684914 h 717147"/>
              <a:gd name="connsiteX1" fmla="*/ 373741 w 826698"/>
              <a:gd name="connsiteY1" fmla="*/ 710860 h 717147"/>
              <a:gd name="connsiteX2" fmla="*/ 812900 w 826698"/>
              <a:gd name="connsiteY2" fmla="*/ 445100 h 717147"/>
              <a:gd name="connsiteX3" fmla="*/ 581207 w 826698"/>
              <a:gd name="connsiteY3" fmla="*/ 14091 h 717147"/>
              <a:gd name="connsiteX4" fmla="*/ 59263 w 826698"/>
              <a:gd name="connsiteY4" fmla="*/ 272875 h 717147"/>
              <a:gd name="connsiteX5" fmla="*/ 56596 w 826698"/>
              <a:gd name="connsiteY5" fmla="*/ 583866 h 717147"/>
              <a:gd name="connsiteX6" fmla="*/ 0 w 826698"/>
              <a:gd name="connsiteY6" fmla="*/ 684914 h 717147"/>
              <a:gd name="connsiteX0" fmla="*/ 0 w 824673"/>
              <a:gd name="connsiteY0" fmla="*/ 684914 h 717147"/>
              <a:gd name="connsiteX1" fmla="*/ 373741 w 824673"/>
              <a:gd name="connsiteY1" fmla="*/ 710860 h 717147"/>
              <a:gd name="connsiteX2" fmla="*/ 812900 w 824673"/>
              <a:gd name="connsiteY2" fmla="*/ 445100 h 717147"/>
              <a:gd name="connsiteX3" fmla="*/ 581207 w 824673"/>
              <a:gd name="connsiteY3" fmla="*/ 14091 h 717147"/>
              <a:gd name="connsiteX4" fmla="*/ 59263 w 824673"/>
              <a:gd name="connsiteY4" fmla="*/ 272875 h 717147"/>
              <a:gd name="connsiteX5" fmla="*/ 56596 w 824673"/>
              <a:gd name="connsiteY5" fmla="*/ 583866 h 717147"/>
              <a:gd name="connsiteX6" fmla="*/ 0 w 824673"/>
              <a:gd name="connsiteY6" fmla="*/ 684914 h 717147"/>
              <a:gd name="connsiteX0" fmla="*/ 0 w 824673"/>
              <a:gd name="connsiteY0" fmla="*/ 674404 h 706637"/>
              <a:gd name="connsiteX1" fmla="*/ 373741 w 824673"/>
              <a:gd name="connsiteY1" fmla="*/ 700350 h 706637"/>
              <a:gd name="connsiteX2" fmla="*/ 812900 w 824673"/>
              <a:gd name="connsiteY2" fmla="*/ 434590 h 706637"/>
              <a:gd name="connsiteX3" fmla="*/ 581207 w 824673"/>
              <a:gd name="connsiteY3" fmla="*/ 3581 h 706637"/>
              <a:gd name="connsiteX4" fmla="*/ 59263 w 824673"/>
              <a:gd name="connsiteY4" fmla="*/ 262365 h 706637"/>
              <a:gd name="connsiteX5" fmla="*/ 56596 w 824673"/>
              <a:gd name="connsiteY5" fmla="*/ 573356 h 706637"/>
              <a:gd name="connsiteX6" fmla="*/ 0 w 824673"/>
              <a:gd name="connsiteY6" fmla="*/ 674404 h 706637"/>
              <a:gd name="connsiteX0" fmla="*/ 0 w 824673"/>
              <a:gd name="connsiteY0" fmla="*/ 674404 h 705498"/>
              <a:gd name="connsiteX1" fmla="*/ 373741 w 824673"/>
              <a:gd name="connsiteY1" fmla="*/ 700350 h 705498"/>
              <a:gd name="connsiteX2" fmla="*/ 812900 w 824673"/>
              <a:gd name="connsiteY2" fmla="*/ 434590 h 705498"/>
              <a:gd name="connsiteX3" fmla="*/ 581207 w 824673"/>
              <a:gd name="connsiteY3" fmla="*/ 3581 h 705498"/>
              <a:gd name="connsiteX4" fmla="*/ 59263 w 824673"/>
              <a:gd name="connsiteY4" fmla="*/ 262365 h 705498"/>
              <a:gd name="connsiteX5" fmla="*/ 56596 w 824673"/>
              <a:gd name="connsiteY5" fmla="*/ 573356 h 705498"/>
              <a:gd name="connsiteX6" fmla="*/ 0 w 824673"/>
              <a:gd name="connsiteY6" fmla="*/ 674404 h 705498"/>
              <a:gd name="connsiteX0" fmla="*/ 0 w 825801"/>
              <a:gd name="connsiteY0" fmla="*/ 674404 h 712003"/>
              <a:gd name="connsiteX1" fmla="*/ 373741 w 825801"/>
              <a:gd name="connsiteY1" fmla="*/ 700350 h 712003"/>
              <a:gd name="connsiteX2" fmla="*/ 814209 w 825801"/>
              <a:gd name="connsiteY2" fmla="*/ 448725 h 712003"/>
              <a:gd name="connsiteX3" fmla="*/ 581207 w 825801"/>
              <a:gd name="connsiteY3" fmla="*/ 3581 h 712003"/>
              <a:gd name="connsiteX4" fmla="*/ 59263 w 825801"/>
              <a:gd name="connsiteY4" fmla="*/ 262365 h 712003"/>
              <a:gd name="connsiteX5" fmla="*/ 56596 w 825801"/>
              <a:gd name="connsiteY5" fmla="*/ 573356 h 712003"/>
              <a:gd name="connsiteX6" fmla="*/ 0 w 825801"/>
              <a:gd name="connsiteY6" fmla="*/ 674404 h 712003"/>
              <a:gd name="connsiteX0" fmla="*/ 0 w 825354"/>
              <a:gd name="connsiteY0" fmla="*/ 674404 h 712003"/>
              <a:gd name="connsiteX1" fmla="*/ 373741 w 825354"/>
              <a:gd name="connsiteY1" fmla="*/ 700350 h 712003"/>
              <a:gd name="connsiteX2" fmla="*/ 814209 w 825354"/>
              <a:gd name="connsiteY2" fmla="*/ 448725 h 712003"/>
              <a:gd name="connsiteX3" fmla="*/ 581207 w 825354"/>
              <a:gd name="connsiteY3" fmla="*/ 3581 h 712003"/>
              <a:gd name="connsiteX4" fmla="*/ 59263 w 825354"/>
              <a:gd name="connsiteY4" fmla="*/ 262365 h 712003"/>
              <a:gd name="connsiteX5" fmla="*/ 56596 w 825354"/>
              <a:gd name="connsiteY5" fmla="*/ 573356 h 712003"/>
              <a:gd name="connsiteX6" fmla="*/ 0 w 825354"/>
              <a:gd name="connsiteY6" fmla="*/ 674404 h 712003"/>
              <a:gd name="connsiteX0" fmla="*/ 0 w 824001"/>
              <a:gd name="connsiteY0" fmla="*/ 674404 h 702198"/>
              <a:gd name="connsiteX1" fmla="*/ 429494 w 824001"/>
              <a:gd name="connsiteY1" fmla="*/ 688873 h 702198"/>
              <a:gd name="connsiteX2" fmla="*/ 814209 w 824001"/>
              <a:gd name="connsiteY2" fmla="*/ 448725 h 702198"/>
              <a:gd name="connsiteX3" fmla="*/ 581207 w 824001"/>
              <a:gd name="connsiteY3" fmla="*/ 3581 h 702198"/>
              <a:gd name="connsiteX4" fmla="*/ 59263 w 824001"/>
              <a:gd name="connsiteY4" fmla="*/ 262365 h 702198"/>
              <a:gd name="connsiteX5" fmla="*/ 56596 w 824001"/>
              <a:gd name="connsiteY5" fmla="*/ 573356 h 702198"/>
              <a:gd name="connsiteX6" fmla="*/ 0 w 824001"/>
              <a:gd name="connsiteY6" fmla="*/ 674404 h 702198"/>
              <a:gd name="connsiteX0" fmla="*/ 0 w 824001"/>
              <a:gd name="connsiteY0" fmla="*/ 674404 h 693317"/>
              <a:gd name="connsiteX1" fmla="*/ 429494 w 824001"/>
              <a:gd name="connsiteY1" fmla="*/ 688873 h 693317"/>
              <a:gd name="connsiteX2" fmla="*/ 814209 w 824001"/>
              <a:gd name="connsiteY2" fmla="*/ 448725 h 693317"/>
              <a:gd name="connsiteX3" fmla="*/ 581207 w 824001"/>
              <a:gd name="connsiteY3" fmla="*/ 3581 h 693317"/>
              <a:gd name="connsiteX4" fmla="*/ 59263 w 824001"/>
              <a:gd name="connsiteY4" fmla="*/ 262365 h 693317"/>
              <a:gd name="connsiteX5" fmla="*/ 56596 w 824001"/>
              <a:gd name="connsiteY5" fmla="*/ 573356 h 693317"/>
              <a:gd name="connsiteX6" fmla="*/ 0 w 824001"/>
              <a:gd name="connsiteY6" fmla="*/ 674404 h 693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4001" h="693317">
                <a:moveTo>
                  <a:pt x="0" y="674404"/>
                </a:moveTo>
                <a:cubicBezTo>
                  <a:pt x="170947" y="672309"/>
                  <a:pt x="289590" y="704889"/>
                  <a:pt x="429494" y="688873"/>
                </a:cubicBezTo>
                <a:cubicBezTo>
                  <a:pt x="585106" y="671059"/>
                  <a:pt x="788924" y="562940"/>
                  <a:pt x="814209" y="448725"/>
                </a:cubicBezTo>
                <a:cubicBezTo>
                  <a:pt x="839495" y="334510"/>
                  <a:pt x="832857" y="49206"/>
                  <a:pt x="581207" y="3581"/>
                </a:cubicBezTo>
                <a:cubicBezTo>
                  <a:pt x="485480" y="-3562"/>
                  <a:pt x="91955" y="-26684"/>
                  <a:pt x="59263" y="262365"/>
                </a:cubicBezTo>
                <a:cubicBezTo>
                  <a:pt x="43357" y="371331"/>
                  <a:pt x="56596" y="510015"/>
                  <a:pt x="56596" y="573356"/>
                </a:cubicBezTo>
                <a:cubicBezTo>
                  <a:pt x="57073" y="645079"/>
                  <a:pt x="0" y="674404"/>
                  <a:pt x="0" y="674404"/>
                </a:cubicBezTo>
                <a:close/>
              </a:path>
            </a:pathLst>
          </a:custGeom>
          <a:noFill/>
          <a:ln w="19050" cap="flat">
            <a:solidFill>
              <a:schemeClr val="tx1"/>
            </a:solidFill>
            <a:prstDash val="solid"/>
            <a:miter/>
          </a:ln>
        </p:spPr>
        <p:txBody>
          <a:bodyPr rtlCol="0" anchor="ctr"/>
          <a:lstStyle/>
          <a:p>
            <a:endParaRPr lang="en-US"/>
          </a:p>
        </p:txBody>
      </p:sp>
      <p:pic>
        <p:nvPicPr>
          <p:cNvPr id="4" name="Picture 3">
            <a:extLst>
              <a:ext uri="{FF2B5EF4-FFF2-40B4-BE49-F238E27FC236}">
                <a16:creationId xmlns:a16="http://schemas.microsoft.com/office/drawing/2014/main" id="{5C219D58-3E9A-D5EF-324B-608F04DBAC76}"/>
              </a:ext>
            </a:extLst>
          </p:cNvPr>
          <p:cNvPicPr>
            <a:picLocks noChangeAspect="1"/>
          </p:cNvPicPr>
          <p:nvPr/>
        </p:nvPicPr>
        <p:blipFill>
          <a:blip r:embed="rId2"/>
          <a:stretch>
            <a:fillRect/>
          </a:stretch>
        </p:blipFill>
        <p:spPr>
          <a:xfrm>
            <a:off x="5607877" y="1227036"/>
            <a:ext cx="6039627" cy="4408928"/>
          </a:xfrm>
          <a:prstGeom prst="rect">
            <a:avLst/>
          </a:prstGeom>
        </p:spPr>
      </p:pic>
      <p:sp>
        <p:nvSpPr>
          <p:cNvPr id="3" name="TextBox 2">
            <a:extLst>
              <a:ext uri="{FF2B5EF4-FFF2-40B4-BE49-F238E27FC236}">
                <a16:creationId xmlns:a16="http://schemas.microsoft.com/office/drawing/2014/main" id="{F4E27174-9665-885E-BC02-E244C964BD92}"/>
              </a:ext>
            </a:extLst>
          </p:cNvPr>
          <p:cNvSpPr txBox="1"/>
          <p:nvPr/>
        </p:nvSpPr>
        <p:spPr>
          <a:xfrm>
            <a:off x="1250907" y="3844127"/>
            <a:ext cx="1727139" cy="369332"/>
          </a:xfrm>
          <a:prstGeom prst="rect">
            <a:avLst/>
          </a:prstGeom>
          <a:noFill/>
        </p:spPr>
        <p:txBody>
          <a:bodyPr wrap="none" rtlCol="0">
            <a:spAutoFit/>
          </a:bodyPr>
          <a:lstStyle/>
          <a:p>
            <a:r>
              <a:rPr lang="en-US" dirty="0"/>
              <a:t>Senior Leader, Social Sciences</a:t>
            </a:r>
            <a:endParaRPr lang="en-GB" dirty="0"/>
          </a:p>
        </p:txBody>
      </p:sp>
    </p:spTree>
    <p:extLst>
      <p:ext uri="{BB962C8B-B14F-4D97-AF65-F5344CB8AC3E}">
        <p14:creationId xmlns:p14="http://schemas.microsoft.com/office/powerpoint/2010/main" val="1909147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a:extLst>
            <a:ext uri="{FF2B5EF4-FFF2-40B4-BE49-F238E27FC236}">
              <a16:creationId xmlns:a16="http://schemas.microsoft.com/office/drawing/2014/main" id="{A18F7343-4A48-7353-254E-F2EC335EEC21}"/>
            </a:ext>
          </a:extLst>
        </p:cNvPr>
        <p:cNvGrpSpPr/>
        <p:nvPr/>
      </p:nvGrpSpPr>
      <p:grpSpPr>
        <a:xfrm>
          <a:off x="0" y="0"/>
          <a:ext cx="0" cy="0"/>
          <a:chOff x="0" y="0"/>
          <a:chExt cx="0" cy="0"/>
        </a:xfrm>
      </p:grpSpPr>
      <p:sp>
        <p:nvSpPr>
          <p:cNvPr id="11" name="Freeform: Shape 10">
            <a:extLst>
              <a:ext uri="{FF2B5EF4-FFF2-40B4-BE49-F238E27FC236}">
                <a16:creationId xmlns:a16="http://schemas.microsoft.com/office/drawing/2014/main" id="{64DB8C3E-D96C-F3DA-BBC1-F3F69011D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1249A7E-9855-EC31-D139-CCE13F4C2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1E885191-68EC-6524-F5AA-398119F74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01448F5B-BBF4-7C8E-D3A3-366D044F7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678838" y="1135438"/>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solidFill>
            <a:schemeClr val="bg1"/>
          </a:solidFill>
          <a:ln w="190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982E14AD-53E6-52D2-FAD5-59B485EBE5F6}"/>
              </a:ext>
            </a:extLst>
          </p:cNvPr>
          <p:cNvSpPr>
            <a:spLocks noGrp="1"/>
          </p:cNvSpPr>
          <p:nvPr>
            <p:ph type="title"/>
          </p:nvPr>
        </p:nvSpPr>
        <p:spPr>
          <a:xfrm>
            <a:off x="786064" y="1309240"/>
            <a:ext cx="4013200" cy="4142471"/>
          </a:xfrm>
        </p:spPr>
        <p:txBody>
          <a:bodyPr vert="horz" lIns="91440" tIns="45720" rIns="91440" bIns="45720" rtlCol="0" anchor="ctr">
            <a:normAutofit fontScale="90000"/>
          </a:bodyPr>
          <a:lstStyle/>
          <a:p>
            <a:pPr algn="ctr"/>
            <a:r>
              <a:rPr lang="en-US" sz="4800" b="1" kern="1200" spc="100" baseline="0" dirty="0">
                <a:solidFill>
                  <a:schemeClr val="tx1"/>
                </a:solidFill>
                <a:latin typeface="+mj-lt"/>
                <a:ea typeface="+mj-ea"/>
                <a:cs typeface="+mj-cs"/>
              </a:rPr>
              <a:t> Building Effective Microcultures</a:t>
            </a:r>
            <a:br>
              <a:rPr lang="en-US" sz="4800" b="1" kern="1200" spc="100" baseline="0" dirty="0">
                <a:solidFill>
                  <a:schemeClr val="tx1"/>
                </a:solidFill>
                <a:latin typeface="+mj-lt"/>
                <a:ea typeface="+mj-ea"/>
                <a:cs typeface="+mj-cs"/>
              </a:rPr>
            </a:br>
            <a:br>
              <a:rPr lang="en-US" sz="4800" b="1" kern="1200" spc="100" baseline="0" dirty="0">
                <a:solidFill>
                  <a:schemeClr val="tx1"/>
                </a:solidFill>
                <a:latin typeface="+mj-lt"/>
                <a:ea typeface="+mj-ea"/>
                <a:cs typeface="+mj-cs"/>
              </a:rPr>
            </a:br>
            <a:r>
              <a:rPr lang="en-GB" sz="2200" dirty="0"/>
              <a:t>In our research, we discovered that conversation in various forms and the existence of micro-cultures of practice – journal clubs, work-in-progress groups, etc. –were the activities most often cited in making a resilient and healthy culture of failure.</a:t>
            </a:r>
            <a:endParaRPr lang="en-US" sz="2200" b="1" kern="1200" spc="100" baseline="0" dirty="0">
              <a:solidFill>
                <a:schemeClr val="tx1"/>
              </a:solidFill>
              <a:latin typeface="+mj-lt"/>
              <a:ea typeface="+mj-ea"/>
              <a:cs typeface="+mj-cs"/>
            </a:endParaRPr>
          </a:p>
        </p:txBody>
      </p:sp>
      <p:sp>
        <p:nvSpPr>
          <p:cNvPr id="19" name="Freeform: Shape 18">
            <a:extLst>
              <a:ext uri="{FF2B5EF4-FFF2-40B4-BE49-F238E27FC236}">
                <a16:creationId xmlns:a16="http://schemas.microsoft.com/office/drawing/2014/main" id="{7BAB540D-532F-402F-6CFB-FF20B6F17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722763" y="1079300"/>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noFill/>
          <a:ln w="19050" cap="flat">
            <a:solidFill>
              <a:schemeClr val="tx1"/>
            </a:solidFill>
            <a:prstDash val="solid"/>
            <a:miter/>
          </a:ln>
        </p:spPr>
        <p:txBody>
          <a:bodyPr wrap="square" rtlCol="0" anchor="ctr">
            <a:noAutofit/>
          </a:bodyPr>
          <a:lstStyle/>
          <a:p>
            <a:endParaRPr lang="en-US"/>
          </a:p>
        </p:txBody>
      </p:sp>
      <p:graphicFrame>
        <p:nvGraphicFramePr>
          <p:cNvPr id="6" name="Content Placeholder 5">
            <a:extLst>
              <a:ext uri="{FF2B5EF4-FFF2-40B4-BE49-F238E27FC236}">
                <a16:creationId xmlns:a16="http://schemas.microsoft.com/office/drawing/2014/main" id="{3011D2B7-A472-EE22-8160-8110C2A4F60F}"/>
              </a:ext>
            </a:extLst>
          </p:cNvPr>
          <p:cNvGraphicFramePr>
            <a:graphicFrameLocks noGrp="1"/>
          </p:cNvGraphicFramePr>
          <p:nvPr>
            <p:ph idx="1"/>
            <p:extLst>
              <p:ext uri="{D42A27DB-BD31-4B8C-83A1-F6EECF244321}">
                <p14:modId xmlns:p14="http://schemas.microsoft.com/office/powerpoint/2010/main" val="354136701"/>
              </p:ext>
              <p:ext uri="{E7BDC344-281C-4309-B0C6-D0EE65EED2A8}">
                <p202:designPr xmlns:p202="http://schemas.microsoft.com/office/powerpoint/2020/02/main">
                  <p202:designTagLst>
                    <p202:designTag name="ARCH:1:CLS" val="StackedKeyContentTable"/>
                  </p202:designTagLst>
                </p202:designPr>
              </p:ext>
            </p:extLst>
          </p:nvPr>
        </p:nvGraphicFramePr>
        <p:xfrm>
          <a:off x="5329685" y="264637"/>
          <a:ext cx="6513724" cy="6793640"/>
        </p:xfrm>
        <a:graphic>
          <a:graphicData uri="http://schemas.openxmlformats.org/drawingml/2006/table">
            <a:tbl>
              <a:tblPr bandRow="1">
                <a:tableStyleId>{5C22544A-7EE6-4342-B048-85BDC9FD1C3A}</a:tableStyleId>
              </a:tblPr>
              <a:tblGrid>
                <a:gridCol w="1616476">
                  <a:extLst>
                    <a:ext uri="{9D8B030D-6E8A-4147-A177-3AD203B41FA5}">
                      <a16:colId xmlns:a16="http://schemas.microsoft.com/office/drawing/2014/main" val="1424372131"/>
                    </a:ext>
                  </a:extLst>
                </a:gridCol>
                <a:gridCol w="4897248">
                  <a:extLst>
                    <a:ext uri="{9D8B030D-6E8A-4147-A177-3AD203B41FA5}">
                      <a16:colId xmlns:a16="http://schemas.microsoft.com/office/drawing/2014/main" val="3397172734"/>
                    </a:ext>
                  </a:extLst>
                </a:gridCol>
              </a:tblGrid>
              <a:tr h="1055307">
                <a:tc>
                  <a:txBody>
                    <a:bodyPr/>
                    <a:lstStyle/>
                    <a:p>
                      <a:pPr>
                        <a:buNone/>
                      </a:pPr>
                      <a:r>
                        <a:rPr lang="en-GB" sz="2000" b="1" dirty="0">
                          <a:solidFill>
                            <a:schemeClr val="bg1"/>
                          </a:solidFill>
                        </a:rPr>
                        <a:t>What are micro-cultures?</a:t>
                      </a:r>
                    </a:p>
                  </a:txBody>
                  <a:tcPr marL="82970" marR="82970" marT="41485" marB="41485">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bg1"/>
                          </a:solidFill>
                        </a:rPr>
                        <a:t>Culture in an organisation is “the way things get done”. ‘Micro-cultures’ reflect subtle variations in how work gets done in different teams, functions, and places.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1798321646"/>
                  </a:ext>
                </a:extLst>
              </a:tr>
              <a:tr h="791936">
                <a:tc>
                  <a:txBody>
                    <a:bodyPr/>
                    <a:lstStyle/>
                    <a:p>
                      <a:pPr>
                        <a:buNone/>
                      </a:pPr>
                      <a:r>
                        <a:rPr lang="en-GB" sz="2000" b="1" dirty="0">
                          <a:solidFill>
                            <a:schemeClr val="bg1"/>
                          </a:solidFill>
                        </a:rPr>
                        <a:t>Why  are they important?</a:t>
                      </a:r>
                    </a:p>
                  </a:txBody>
                  <a:tcPr marL="82970" marR="82970" marT="41485" marB="41485">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bg1"/>
                          </a:solidFill>
                        </a:rPr>
                        <a:t>Micro-cultures shape the attitudes, values, and behaviours of individuals, groups, and the wider organisation. They can support positive job performance and satisfaction. Healthy micro-cultures can create a greater sense of community, promote diversity &amp; inclusion, and foster innovation.</a:t>
                      </a:r>
                    </a:p>
                    <a:p>
                      <a:pPr>
                        <a:buNone/>
                      </a:pPr>
                      <a:endParaRPr lang="en-GB" sz="800" b="1" dirty="0">
                        <a:solidFill>
                          <a:schemeClr val="bg1"/>
                        </a:solidFill>
                      </a:endParaRPr>
                    </a:p>
                  </a:txBody>
                  <a:tcPr marL="82970" marR="82970" marT="41485" marB="41485">
                    <a:lnL>
                      <a:noFill/>
                    </a:lnL>
                    <a:lnR>
                      <a:noFill/>
                    </a:lnR>
                    <a:lnT>
                      <a:noFill/>
                    </a:lnT>
                    <a:lnB>
                      <a:noFill/>
                    </a:lnB>
                    <a:noFill/>
                  </a:tcPr>
                </a:tc>
                <a:extLst>
                  <a:ext uri="{0D108BD9-81ED-4DB2-BD59-A6C34878D82A}">
                    <a16:rowId xmlns:a16="http://schemas.microsoft.com/office/drawing/2014/main" val="1251286536"/>
                  </a:ext>
                </a:extLst>
              </a:tr>
              <a:tr h="10820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bg1"/>
                          </a:solidFill>
                        </a:rPr>
                        <a:t>Characteristics</a:t>
                      </a:r>
                    </a:p>
                    <a:p>
                      <a:pPr>
                        <a:buNone/>
                      </a:pPr>
                      <a:endParaRPr lang="en-GB" sz="2000" b="1" dirty="0">
                        <a:solidFill>
                          <a:schemeClr val="bg1"/>
                        </a:solidFill>
                      </a:endParaRPr>
                    </a:p>
                  </a:txBody>
                  <a:tcPr marL="82970" marR="82970" marT="41485" marB="41485">
                    <a:lnL>
                      <a:noFill/>
                    </a:lnL>
                    <a:lnR>
                      <a:noFill/>
                    </a:lnR>
                    <a:lnT>
                      <a:noFill/>
                    </a:lnT>
                    <a:lnB>
                      <a:noFill/>
                    </a:lnB>
                    <a:noFill/>
                  </a:tcPr>
                </a:tc>
                <a:tc>
                  <a:txBody>
                    <a:bodyPr/>
                    <a:lstStyle/>
                    <a:p>
                      <a:pPr>
                        <a:buNone/>
                      </a:pPr>
                      <a:r>
                        <a:rPr lang="en-GB" sz="2000" b="1" dirty="0">
                          <a:solidFill>
                            <a:schemeClr val="bg1"/>
                          </a:solidFill>
                        </a:rPr>
                        <a:t>Psychological safety, open communication, respect, empathy, accountability and ownership, mutual support, values and celebrates diversity &amp; inclusion, emotional intelligence, trust, transparency, supportive challenging, honesty, knowledge-sharing, values life-long learning &amp; CPD. </a:t>
                      </a:r>
                    </a:p>
                    <a:p>
                      <a:pPr>
                        <a:buNone/>
                      </a:pPr>
                      <a:endParaRPr lang="en-GB" sz="8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250917474"/>
                  </a:ext>
                </a:extLst>
              </a:tr>
              <a:tr h="1879347">
                <a:tc>
                  <a:txBody>
                    <a:bodyPr/>
                    <a:lstStyle/>
                    <a:p>
                      <a:pPr>
                        <a:buNone/>
                      </a:pPr>
                      <a:r>
                        <a:rPr lang="en-GB" sz="2000" b="1" dirty="0">
                          <a:solidFill>
                            <a:schemeClr val="bg1"/>
                          </a:solidFill>
                        </a:rPr>
                        <a:t>Ideas</a:t>
                      </a:r>
                    </a:p>
                  </a:txBody>
                  <a:tcPr marL="82970" marR="82970" marT="41485" marB="41485">
                    <a:lnL>
                      <a:noFill/>
                    </a:lnL>
                    <a:lnR>
                      <a:noFill/>
                    </a:lnR>
                    <a:lnT>
                      <a:noFill/>
                    </a:lnT>
                    <a:lnB>
                      <a:noFill/>
                    </a:lnB>
                    <a:noFill/>
                  </a:tcPr>
                </a:tc>
                <a:tc>
                  <a:txBody>
                    <a:bodyPr/>
                    <a:lstStyle/>
                    <a:p>
                      <a:pPr marL="342900" indent="-342900">
                        <a:buFont typeface="Arial" panose="020B0604020202020204" pitchFamily="34" charset="0"/>
                        <a:buChar char="•"/>
                      </a:pPr>
                      <a:r>
                        <a:rPr lang="en-GB" sz="2000" b="1" dirty="0">
                          <a:solidFill>
                            <a:schemeClr val="bg1"/>
                          </a:solidFill>
                        </a:rPr>
                        <a:t>Benchmark existing micro-cultures – look for opportunities to strengthen or create communities</a:t>
                      </a:r>
                    </a:p>
                    <a:p>
                      <a:pPr marL="342900" indent="-342900">
                        <a:buFont typeface="Arial" panose="020B0604020202020204" pitchFamily="34" charset="0"/>
                        <a:buChar char="•"/>
                      </a:pPr>
                      <a:r>
                        <a:rPr lang="en-GB" sz="2000" b="1" dirty="0">
                          <a:solidFill>
                            <a:schemeClr val="bg1"/>
                          </a:solidFill>
                        </a:rPr>
                        <a:t>Foster interdisciplinary activities to reduce isolation and promote innovation</a:t>
                      </a:r>
                    </a:p>
                    <a:p>
                      <a:pPr marL="342900" indent="-342900">
                        <a:buFont typeface="Arial" panose="020B0604020202020204" pitchFamily="34" charset="0"/>
                        <a:buChar char="•"/>
                      </a:pPr>
                      <a:r>
                        <a:rPr lang="en-GB" sz="2000" b="1" dirty="0">
                          <a:solidFill>
                            <a:schemeClr val="bg1"/>
                          </a:solidFill>
                        </a:rPr>
                        <a:t>Professional Development Opportunities – e.g., promote training, external engagement, mentoring, career development programmes &amp;c</a:t>
                      </a:r>
                    </a:p>
                    <a:p>
                      <a:pPr marL="342900" indent="-342900">
                        <a:buFont typeface="Arial" panose="020B0604020202020204" pitchFamily="34" charset="0"/>
                        <a:buChar char="•"/>
                      </a:pPr>
                      <a:r>
                        <a:rPr lang="en-GB" sz="2000" b="1" dirty="0">
                          <a:solidFill>
                            <a:schemeClr val="bg1"/>
                          </a:solidFill>
                        </a:rPr>
                        <a:t>Feedback activities</a:t>
                      </a:r>
                    </a:p>
                    <a:p>
                      <a:pPr marL="342900" indent="-342900">
                        <a:buFont typeface="Arial" panose="020B0604020202020204" pitchFamily="34" charset="0"/>
                        <a:buChar char="•"/>
                      </a:pPr>
                      <a:r>
                        <a:rPr lang="en-GB" sz="2000" b="1" dirty="0">
                          <a:solidFill>
                            <a:schemeClr val="bg1"/>
                          </a:solidFill>
                        </a:rPr>
                        <a:t>Informal social gatherings</a:t>
                      </a:r>
                    </a:p>
                    <a:p>
                      <a:pPr>
                        <a:buNone/>
                      </a:pPr>
                      <a:endParaRPr lang="en-GB" sz="2000" b="1" dirty="0">
                        <a:solidFill>
                          <a:schemeClr val="bg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1094933005"/>
                  </a:ext>
                </a:extLst>
              </a:tr>
            </a:tbl>
          </a:graphicData>
        </a:graphic>
      </p:graphicFrame>
    </p:spTree>
    <p:extLst>
      <p:ext uri="{BB962C8B-B14F-4D97-AF65-F5344CB8AC3E}">
        <p14:creationId xmlns:p14="http://schemas.microsoft.com/office/powerpoint/2010/main" val="2962076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7CABC5B2-C221-402A-5314-2A647F6F7B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CBFACFD-3AA9-8F88-79AD-32789BAB8BA6}"/>
              </a:ext>
            </a:extLst>
          </p:cNvPr>
          <p:cNvSpPr/>
          <p:nvPr/>
        </p:nvSpPr>
        <p:spPr>
          <a:xfrm>
            <a:off x="8087362" y="0"/>
            <a:ext cx="4104639" cy="6858000"/>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829834D-F7EA-9CC4-9818-1F1A105619FA}"/>
              </a:ext>
            </a:extLst>
          </p:cNvPr>
          <p:cNvSpPr txBox="1"/>
          <p:nvPr/>
        </p:nvSpPr>
        <p:spPr>
          <a:xfrm>
            <a:off x="274322" y="132080"/>
            <a:ext cx="5720084" cy="1200329"/>
          </a:xfrm>
          <a:prstGeom prst="rect">
            <a:avLst/>
          </a:prstGeom>
          <a:noFill/>
        </p:spPr>
        <p:txBody>
          <a:bodyPr wrap="square" rtlCol="0">
            <a:spAutoFit/>
          </a:bodyPr>
          <a:lstStyle/>
          <a:p>
            <a:r>
              <a:rPr lang="en-GB" sz="3600" b="1" dirty="0"/>
              <a:t>Experience of Major Set-backs: Reflecting on Building Micro-cultures</a:t>
            </a:r>
          </a:p>
        </p:txBody>
      </p:sp>
      <p:sp>
        <p:nvSpPr>
          <p:cNvPr id="11" name="TextBox 10">
            <a:extLst>
              <a:ext uri="{FF2B5EF4-FFF2-40B4-BE49-F238E27FC236}">
                <a16:creationId xmlns:a16="http://schemas.microsoft.com/office/drawing/2014/main" id="{6A1F47DC-E65C-B116-B3A1-A359217BF0AF}"/>
              </a:ext>
            </a:extLst>
          </p:cNvPr>
          <p:cNvSpPr txBox="1"/>
          <p:nvPr/>
        </p:nvSpPr>
        <p:spPr>
          <a:xfrm>
            <a:off x="9387843" y="1952932"/>
            <a:ext cx="3332480" cy="3724096"/>
          </a:xfrm>
          <a:prstGeom prst="rect">
            <a:avLst/>
          </a:prstGeom>
          <a:noFill/>
        </p:spPr>
        <p:txBody>
          <a:bodyPr wrap="square" rtlCol="0">
            <a:spAutoFit/>
          </a:bodyPr>
          <a:lstStyle/>
          <a:p>
            <a:r>
              <a:rPr lang="en-GB" sz="3600" b="1" dirty="0">
                <a:solidFill>
                  <a:schemeClr val="bg1"/>
                </a:solidFill>
              </a:rPr>
              <a:t>Early-Career</a:t>
            </a:r>
          </a:p>
          <a:p>
            <a:endParaRPr lang="en-GB" sz="3600" b="1" dirty="0">
              <a:solidFill>
                <a:schemeClr val="bg1"/>
              </a:solidFill>
            </a:endParaRPr>
          </a:p>
          <a:p>
            <a:r>
              <a:rPr lang="en-GB" sz="3600" b="1" dirty="0">
                <a:solidFill>
                  <a:schemeClr val="bg1"/>
                </a:solidFill>
              </a:rPr>
              <a:t>Mid-Career</a:t>
            </a:r>
          </a:p>
          <a:p>
            <a:endParaRPr lang="en-GB" sz="3600" b="1" dirty="0">
              <a:solidFill>
                <a:schemeClr val="bg1"/>
              </a:solidFill>
            </a:endParaRPr>
          </a:p>
          <a:p>
            <a:r>
              <a:rPr lang="en-GB" sz="3600" b="1" dirty="0">
                <a:solidFill>
                  <a:schemeClr val="bg1"/>
                </a:solidFill>
              </a:rPr>
              <a:t>Senior Leader</a:t>
            </a:r>
          </a:p>
          <a:p>
            <a:endParaRPr lang="en-GB" sz="2000" dirty="0">
              <a:solidFill>
                <a:schemeClr val="bg1"/>
              </a:solidFill>
            </a:endParaRPr>
          </a:p>
          <a:p>
            <a:endParaRPr lang="en-GB" sz="3600" b="1" dirty="0">
              <a:solidFill>
                <a:schemeClr val="bg1"/>
              </a:solidFill>
            </a:endParaRPr>
          </a:p>
        </p:txBody>
      </p:sp>
      <p:sp>
        <p:nvSpPr>
          <p:cNvPr id="12" name="TextBox 11">
            <a:extLst>
              <a:ext uri="{FF2B5EF4-FFF2-40B4-BE49-F238E27FC236}">
                <a16:creationId xmlns:a16="http://schemas.microsoft.com/office/drawing/2014/main" id="{DC9BBF38-0EA8-47CB-7CC3-3B793293D926}"/>
              </a:ext>
            </a:extLst>
          </p:cNvPr>
          <p:cNvSpPr txBox="1"/>
          <p:nvPr/>
        </p:nvSpPr>
        <p:spPr>
          <a:xfrm>
            <a:off x="8514086" y="1112470"/>
            <a:ext cx="3332480" cy="5262979"/>
          </a:xfrm>
          <a:prstGeom prst="rect">
            <a:avLst/>
          </a:prstGeom>
          <a:noFill/>
        </p:spPr>
        <p:txBody>
          <a:bodyPr wrap="square" rtlCol="0">
            <a:spAutoFit/>
          </a:bodyPr>
          <a:lstStyle/>
          <a:p>
            <a:r>
              <a:rPr lang="en-GB" sz="28000" b="1" dirty="0">
                <a:solidFill>
                  <a:schemeClr val="bg1"/>
                </a:solidFill>
              </a:rPr>
              <a:t>}</a:t>
            </a:r>
          </a:p>
          <a:p>
            <a:endParaRPr lang="en-GB" sz="2000" dirty="0">
              <a:solidFill>
                <a:schemeClr val="bg1"/>
              </a:solidFill>
            </a:endParaRPr>
          </a:p>
          <a:p>
            <a:endParaRPr lang="en-GB" sz="3600" b="1" dirty="0">
              <a:solidFill>
                <a:schemeClr val="bg1"/>
              </a:solidFill>
            </a:endParaRPr>
          </a:p>
        </p:txBody>
      </p:sp>
      <p:sp>
        <p:nvSpPr>
          <p:cNvPr id="3" name="TextBox 2">
            <a:extLst>
              <a:ext uri="{FF2B5EF4-FFF2-40B4-BE49-F238E27FC236}">
                <a16:creationId xmlns:a16="http://schemas.microsoft.com/office/drawing/2014/main" id="{9F6D3E4C-7F06-2CC5-1CFC-A78017B3C815}"/>
              </a:ext>
            </a:extLst>
          </p:cNvPr>
          <p:cNvSpPr txBox="1"/>
          <p:nvPr/>
        </p:nvSpPr>
        <p:spPr>
          <a:xfrm>
            <a:off x="274322" y="1581615"/>
            <a:ext cx="7528560" cy="5816977"/>
          </a:xfrm>
          <a:prstGeom prst="rect">
            <a:avLst/>
          </a:prstGeom>
          <a:noFill/>
        </p:spPr>
        <p:txBody>
          <a:bodyPr wrap="square">
            <a:spAutoFit/>
          </a:bodyPr>
          <a:lstStyle/>
          <a:p>
            <a:endParaRPr lang="en-GB" sz="1200" dirty="0"/>
          </a:p>
          <a:p>
            <a:r>
              <a:rPr lang="en-GB" sz="2400" dirty="0"/>
              <a:t>Huge radical changes might not be realistic. What is within my gift when it comes to creating micro-cultures?</a:t>
            </a:r>
          </a:p>
          <a:p>
            <a:endParaRPr lang="en-GB" sz="2400" dirty="0"/>
          </a:p>
          <a:p>
            <a:r>
              <a:rPr lang="en-GB" sz="2400" dirty="0"/>
              <a:t>a) for myself?</a:t>
            </a:r>
          </a:p>
          <a:p>
            <a:r>
              <a:rPr lang="en-GB" sz="2400" dirty="0"/>
              <a:t>b) for others, e.g. ECRs?</a:t>
            </a:r>
          </a:p>
          <a:p>
            <a:endParaRPr lang="en-GB" sz="2400" dirty="0"/>
          </a:p>
          <a:p>
            <a:r>
              <a:rPr lang="en-GB" sz="2400" dirty="0"/>
              <a:t>How can my actions (e.g. creating micro-cultures) eventually improve research culture?</a:t>
            </a:r>
          </a:p>
          <a:p>
            <a:endParaRPr lang="en-GB" sz="2400" dirty="0"/>
          </a:p>
          <a:p>
            <a:endParaRPr lang="en-GB" sz="2400" dirty="0"/>
          </a:p>
          <a:p>
            <a:endParaRPr lang="en-GB" sz="2400" dirty="0"/>
          </a:p>
          <a:p>
            <a:r>
              <a:rPr lang="en-GB" sz="2400" dirty="0"/>
              <a:t>“Units, clusters, teams, thematic groups, centres that serve as kind of catalysts for mutually supportive research grant activity, as opposed to the isolated academic [create collegial, resilient cultures]” </a:t>
            </a:r>
            <a:endParaRPr lang="en-GB" dirty="0"/>
          </a:p>
          <a:p>
            <a:r>
              <a:rPr lang="en-GB" dirty="0"/>
              <a:t>Senior Leader, Arts, Humanities, and Social Science</a:t>
            </a:r>
          </a:p>
          <a:p>
            <a:endParaRPr lang="en-GB" sz="2400" dirty="0"/>
          </a:p>
          <a:p>
            <a:endParaRPr lang="en-GB" sz="2400" dirty="0"/>
          </a:p>
        </p:txBody>
      </p:sp>
    </p:spTree>
    <p:extLst>
      <p:ext uri="{BB962C8B-B14F-4D97-AF65-F5344CB8AC3E}">
        <p14:creationId xmlns:p14="http://schemas.microsoft.com/office/powerpoint/2010/main" val="1802266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4FEE66-9D55-EB01-B3F0-D4ACD5386CE0}"/>
              </a:ext>
            </a:extLst>
          </p:cNvPr>
          <p:cNvSpPr/>
          <p:nvPr/>
        </p:nvSpPr>
        <p:spPr>
          <a:xfrm>
            <a:off x="1172842" y="850125"/>
            <a:ext cx="8591390" cy="4197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27EA3A85-F914-C1B0-6C4F-79A00A742362}"/>
              </a:ext>
            </a:extLst>
          </p:cNvPr>
          <p:cNvSpPr txBox="1">
            <a:spLocks/>
          </p:cNvSpPr>
          <p:nvPr/>
        </p:nvSpPr>
        <p:spPr>
          <a:xfrm>
            <a:off x="1816543" y="1150755"/>
            <a:ext cx="7134446" cy="2870791"/>
          </a:xfrm>
          <a:prstGeom prst="rect">
            <a:avLst/>
          </a:prstGeom>
        </p:spPr>
        <p:txBody>
          <a:bodyPr>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endParaRPr lang="en-GB" b="0" dirty="0"/>
          </a:p>
        </p:txBody>
      </p:sp>
      <p:sp>
        <p:nvSpPr>
          <p:cNvPr id="5" name="Rectangle 4">
            <a:extLst>
              <a:ext uri="{FF2B5EF4-FFF2-40B4-BE49-F238E27FC236}">
                <a16:creationId xmlns:a16="http://schemas.microsoft.com/office/drawing/2014/main" id="{2FD3EF18-97D7-29AC-B854-CCA095C97B8F}"/>
              </a:ext>
            </a:extLst>
          </p:cNvPr>
          <p:cNvSpPr/>
          <p:nvPr/>
        </p:nvSpPr>
        <p:spPr>
          <a:xfrm>
            <a:off x="1047462" y="761999"/>
            <a:ext cx="8591390" cy="419727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7D6214E-85B4-B7E1-DBF6-F5AE83EA6AE2}"/>
              </a:ext>
            </a:extLst>
          </p:cNvPr>
          <p:cNvSpPr txBox="1">
            <a:spLocks/>
          </p:cNvSpPr>
          <p:nvPr/>
        </p:nvSpPr>
        <p:spPr>
          <a:xfrm>
            <a:off x="1254404" y="850125"/>
            <a:ext cx="10333075" cy="806811"/>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Case Study</a:t>
            </a:r>
          </a:p>
          <a:p>
            <a:endParaRPr lang="en-GB" dirty="0"/>
          </a:p>
        </p:txBody>
      </p:sp>
      <p:sp>
        <p:nvSpPr>
          <p:cNvPr id="6" name="Content Placeholder 2">
            <a:extLst>
              <a:ext uri="{FF2B5EF4-FFF2-40B4-BE49-F238E27FC236}">
                <a16:creationId xmlns:a16="http://schemas.microsoft.com/office/drawing/2014/main" id="{12257FB8-3270-A588-73CF-2C681265DCB4}"/>
              </a:ext>
            </a:extLst>
          </p:cNvPr>
          <p:cNvSpPr txBox="1">
            <a:spLocks/>
          </p:cNvSpPr>
          <p:nvPr/>
        </p:nvSpPr>
        <p:spPr>
          <a:xfrm>
            <a:off x="1254404" y="1656936"/>
            <a:ext cx="8303496" cy="3302338"/>
          </a:xfrm>
          <a:prstGeom prst="rect">
            <a:avLst/>
          </a:prstGeom>
        </p:spPr>
        <p:txBody>
          <a:bodyPr>
            <a:normAutofit fontScale="92500"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err="1"/>
              <a:t>EngDocSoc</a:t>
            </a:r>
            <a:r>
              <a:rPr lang="en-GB" b="0" dirty="0"/>
              <a:t> is a new postdoc-led initiative in the School of Engineering at the University of Edinburgh. Created to be a “positive, supportive, inclusive, environment” and a “collective voice for postdocs”, </a:t>
            </a:r>
            <a:r>
              <a:rPr lang="en-GB" b="0" dirty="0" err="1"/>
              <a:t>EngDocSoc</a:t>
            </a:r>
            <a:r>
              <a:rPr lang="en-GB" b="0" dirty="0"/>
              <a:t> provides “opportunities for skills sharing, professional development, &amp; networking.”</a:t>
            </a:r>
          </a:p>
          <a:p>
            <a:r>
              <a:rPr lang="en-GB" b="0" dirty="0"/>
              <a:t>The Society has a </a:t>
            </a:r>
            <a:r>
              <a:rPr lang="en-GB" b="0" dirty="0" err="1"/>
              <a:t>sharepoint</a:t>
            </a:r>
            <a:r>
              <a:rPr lang="en-GB" b="0" dirty="0"/>
              <a:t> site, hosts regular ‘Payday Coffees’ for informal conversation, organises a Writing Club every 2 weeks, and is building a more comprehensive programme of events.</a:t>
            </a:r>
          </a:p>
          <a:p>
            <a:endParaRPr lang="en-GB" dirty="0"/>
          </a:p>
        </p:txBody>
      </p:sp>
    </p:spTree>
    <p:extLst>
      <p:ext uri="{BB962C8B-B14F-4D97-AF65-F5344CB8AC3E}">
        <p14:creationId xmlns:p14="http://schemas.microsoft.com/office/powerpoint/2010/main" val="1096805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a:extLst>
            <a:ext uri="{FF2B5EF4-FFF2-40B4-BE49-F238E27FC236}">
              <a16:creationId xmlns:a16="http://schemas.microsoft.com/office/drawing/2014/main" id="{52DCD3BC-C4EA-950E-1FA2-3D8876F0D3B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D8A66F-1F6E-7F4E-EDA0-C7194D46E542}"/>
              </a:ext>
            </a:extLst>
          </p:cNvPr>
          <p:cNvSpPr/>
          <p:nvPr/>
        </p:nvSpPr>
        <p:spPr>
          <a:xfrm>
            <a:off x="1172842" y="850125"/>
            <a:ext cx="8591390" cy="4197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5F844F8A-4A31-19DF-45AE-F71BC94270DA}"/>
              </a:ext>
            </a:extLst>
          </p:cNvPr>
          <p:cNvSpPr txBox="1">
            <a:spLocks/>
          </p:cNvSpPr>
          <p:nvPr/>
        </p:nvSpPr>
        <p:spPr>
          <a:xfrm>
            <a:off x="1816543" y="1150755"/>
            <a:ext cx="7134446" cy="2870791"/>
          </a:xfrm>
          <a:prstGeom prst="rect">
            <a:avLst/>
          </a:prstGeom>
        </p:spPr>
        <p:txBody>
          <a:bodyPr>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endParaRPr lang="en-GB" b="0" dirty="0"/>
          </a:p>
        </p:txBody>
      </p:sp>
      <p:sp>
        <p:nvSpPr>
          <p:cNvPr id="5" name="Rectangle 4">
            <a:extLst>
              <a:ext uri="{FF2B5EF4-FFF2-40B4-BE49-F238E27FC236}">
                <a16:creationId xmlns:a16="http://schemas.microsoft.com/office/drawing/2014/main" id="{0B92C0EE-0BE2-DB82-660E-8482A659A939}"/>
              </a:ext>
            </a:extLst>
          </p:cNvPr>
          <p:cNvSpPr/>
          <p:nvPr/>
        </p:nvSpPr>
        <p:spPr>
          <a:xfrm>
            <a:off x="1047462" y="761999"/>
            <a:ext cx="8591390" cy="419727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0C70AE2-B989-62CB-2C01-D5D0B150ADD8}"/>
              </a:ext>
            </a:extLst>
          </p:cNvPr>
          <p:cNvSpPr txBox="1">
            <a:spLocks/>
          </p:cNvSpPr>
          <p:nvPr/>
        </p:nvSpPr>
        <p:spPr>
          <a:xfrm>
            <a:off x="1254404" y="850125"/>
            <a:ext cx="10333075" cy="806811"/>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Case Study</a:t>
            </a:r>
          </a:p>
          <a:p>
            <a:endParaRPr lang="en-GB" dirty="0"/>
          </a:p>
        </p:txBody>
      </p:sp>
      <p:sp>
        <p:nvSpPr>
          <p:cNvPr id="6" name="Content Placeholder 2">
            <a:extLst>
              <a:ext uri="{FF2B5EF4-FFF2-40B4-BE49-F238E27FC236}">
                <a16:creationId xmlns:a16="http://schemas.microsoft.com/office/drawing/2014/main" id="{BAD057D2-90C5-1EF4-655F-96D569F3D98E}"/>
              </a:ext>
            </a:extLst>
          </p:cNvPr>
          <p:cNvSpPr txBox="1">
            <a:spLocks/>
          </p:cNvSpPr>
          <p:nvPr/>
        </p:nvSpPr>
        <p:spPr>
          <a:xfrm>
            <a:off x="1254404" y="1656936"/>
            <a:ext cx="8303496" cy="3302338"/>
          </a:xfrm>
          <a:prstGeom prst="rect">
            <a:avLst/>
          </a:prstGeom>
        </p:spPr>
        <p:txBody>
          <a:bodyPr>
            <a:normAutofit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a:t>Long-term Research Staff (LTRS) Network, University of Edinburgh is a network established in 2021 for staff on research-only fixed-term contracts (or open-ended, subject to funding) for more than 8 years in total.</a:t>
            </a:r>
          </a:p>
          <a:p>
            <a:r>
              <a:rPr lang="en-GB" b="0" dirty="0"/>
              <a:t>It was created to address the isolation felt by many LTRS, and aims to provide 1) a forum for LTRS to exchange stories, contacts, ideas, advice, etc &amp; 2) a space to organize talks, discussions or debates around themes specific to long term or career researchers. </a:t>
            </a:r>
          </a:p>
          <a:p>
            <a:endParaRPr lang="en-GB" dirty="0"/>
          </a:p>
        </p:txBody>
      </p:sp>
    </p:spTree>
    <p:extLst>
      <p:ext uri="{BB962C8B-B14F-4D97-AF65-F5344CB8AC3E}">
        <p14:creationId xmlns:p14="http://schemas.microsoft.com/office/powerpoint/2010/main" val="153991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a:extLst>
            <a:ext uri="{FF2B5EF4-FFF2-40B4-BE49-F238E27FC236}">
              <a16:creationId xmlns:a16="http://schemas.microsoft.com/office/drawing/2014/main" id="{00894299-35D4-ED4B-27D4-0B7E69FE62B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E883ED2-A6AA-6485-C41D-B193231BC436}"/>
              </a:ext>
            </a:extLst>
          </p:cNvPr>
          <p:cNvSpPr/>
          <p:nvPr/>
        </p:nvSpPr>
        <p:spPr>
          <a:xfrm>
            <a:off x="1172842" y="850125"/>
            <a:ext cx="8591390" cy="4197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4C4AFD2F-5870-EEA4-043A-AF6F6927F57E}"/>
              </a:ext>
            </a:extLst>
          </p:cNvPr>
          <p:cNvSpPr txBox="1">
            <a:spLocks/>
          </p:cNvSpPr>
          <p:nvPr/>
        </p:nvSpPr>
        <p:spPr>
          <a:xfrm>
            <a:off x="1816543" y="1150755"/>
            <a:ext cx="7134446" cy="2870791"/>
          </a:xfrm>
          <a:prstGeom prst="rect">
            <a:avLst/>
          </a:prstGeom>
        </p:spPr>
        <p:txBody>
          <a:bodyPr>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endParaRPr lang="en-GB" b="0" dirty="0"/>
          </a:p>
        </p:txBody>
      </p:sp>
      <p:sp>
        <p:nvSpPr>
          <p:cNvPr id="5" name="Rectangle 4">
            <a:extLst>
              <a:ext uri="{FF2B5EF4-FFF2-40B4-BE49-F238E27FC236}">
                <a16:creationId xmlns:a16="http://schemas.microsoft.com/office/drawing/2014/main" id="{F2CEFDF5-67DD-A336-47D4-3D375FCD8A49}"/>
              </a:ext>
            </a:extLst>
          </p:cNvPr>
          <p:cNvSpPr/>
          <p:nvPr/>
        </p:nvSpPr>
        <p:spPr>
          <a:xfrm>
            <a:off x="1047462" y="761999"/>
            <a:ext cx="8591390" cy="419727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34EE7DC-9D4B-FD88-8723-C16F52C1A790}"/>
              </a:ext>
            </a:extLst>
          </p:cNvPr>
          <p:cNvSpPr txBox="1">
            <a:spLocks/>
          </p:cNvSpPr>
          <p:nvPr/>
        </p:nvSpPr>
        <p:spPr>
          <a:xfrm>
            <a:off x="1254404" y="850125"/>
            <a:ext cx="10333075" cy="806811"/>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Case Study</a:t>
            </a:r>
          </a:p>
          <a:p>
            <a:endParaRPr lang="en-GB" dirty="0"/>
          </a:p>
        </p:txBody>
      </p:sp>
      <p:sp>
        <p:nvSpPr>
          <p:cNvPr id="6" name="Content Placeholder 2">
            <a:extLst>
              <a:ext uri="{FF2B5EF4-FFF2-40B4-BE49-F238E27FC236}">
                <a16:creationId xmlns:a16="http://schemas.microsoft.com/office/drawing/2014/main" id="{AC3699C5-8011-7326-6FE6-25174F3C3EA2}"/>
              </a:ext>
            </a:extLst>
          </p:cNvPr>
          <p:cNvSpPr txBox="1">
            <a:spLocks/>
          </p:cNvSpPr>
          <p:nvPr/>
        </p:nvSpPr>
        <p:spPr>
          <a:xfrm>
            <a:off x="1254404" y="1656936"/>
            <a:ext cx="8303496" cy="3302338"/>
          </a:xfrm>
          <a:prstGeom prst="rect">
            <a:avLst/>
          </a:prstGeom>
        </p:spPr>
        <p:txBody>
          <a:bodyPr>
            <a:normAutofit fontScale="700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a:t>The </a:t>
            </a:r>
            <a:r>
              <a:rPr lang="en-GB" dirty="0"/>
              <a:t>Line Manager Charter </a:t>
            </a:r>
            <a:r>
              <a:rPr lang="en-GB" b="0" dirty="0"/>
              <a:t>at the University of Glasgow in the School of Health and Wellbeing aims to establish consistent, positive microcultures across research teams, while remaining adaptable enough that other Schools or institutions could tailor the framework to reflect their own values, structures and local context.</a:t>
            </a:r>
          </a:p>
          <a:p>
            <a:r>
              <a:rPr lang="en-GB" b="0" dirty="0"/>
              <a:t>It was co-designed through our School Culture Group, reviewed by senior leadership, ECA group and Athena Swan colleagues and developed collaboratively rather than imposed from the top down.</a:t>
            </a:r>
          </a:p>
          <a:p>
            <a:r>
              <a:rPr lang="en-GB" b="0" dirty="0"/>
              <a:t>The Charter aims to strengthen day-to-day research culture by making expectations between line managers and </a:t>
            </a:r>
            <a:r>
              <a:rPr lang="en-GB" b="0" dirty="0" err="1"/>
              <a:t>managees</a:t>
            </a:r>
            <a:r>
              <a:rPr lang="en-GB" b="0" dirty="0"/>
              <a:t> explicit, promoting open communication, mutual accountability, inclusive leadership and wellbeing, while providing practical guidance for navigating difficult conversations before issues escalate. Rather than being a standalone document, it is intended to become part of the fabric of the School through induction, regular line management meetings, annual P&amp;DR discussions and wider School communications, supported by clear reporting pathways and signposting to support. </a:t>
            </a:r>
            <a:endParaRPr lang="en-GB" dirty="0"/>
          </a:p>
        </p:txBody>
      </p:sp>
    </p:spTree>
    <p:extLst>
      <p:ext uri="{BB962C8B-B14F-4D97-AF65-F5344CB8AC3E}">
        <p14:creationId xmlns:p14="http://schemas.microsoft.com/office/powerpoint/2010/main" val="2286900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579B79EE-C1AE-4694-3B52-314D592BB04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2C4C29-82A7-ED8B-8436-1F0B870D7ACB}"/>
              </a:ext>
            </a:extLst>
          </p:cNvPr>
          <p:cNvSpPr>
            <a:spLocks noGrp="1"/>
          </p:cNvSpPr>
          <p:nvPr>
            <p:ph type="subTitle" idx="1"/>
          </p:nvPr>
        </p:nvSpPr>
        <p:spPr>
          <a:xfrm>
            <a:off x="9218430" y="4565372"/>
            <a:ext cx="2475132" cy="1057938"/>
          </a:xfrm>
        </p:spPr>
        <p:txBody>
          <a:bodyPr>
            <a:normAutofit lnSpcReduction="10000"/>
          </a:bodyPr>
          <a:lstStyle/>
          <a:p>
            <a:r>
              <a:rPr lang="en-GB" dirty="0">
                <a:solidFill>
                  <a:schemeClr val="bg1"/>
                </a:solidFill>
              </a:rPr>
              <a:t>How do we create healthy microcultures? </a:t>
            </a:r>
          </a:p>
        </p:txBody>
      </p:sp>
      <p:sp>
        <p:nvSpPr>
          <p:cNvPr id="5" name="Title 4">
            <a:extLst>
              <a:ext uri="{FF2B5EF4-FFF2-40B4-BE49-F238E27FC236}">
                <a16:creationId xmlns:a16="http://schemas.microsoft.com/office/drawing/2014/main" id="{39A330FD-6BEB-7B7F-FBDF-F730C5A6D396}"/>
              </a:ext>
            </a:extLst>
          </p:cNvPr>
          <p:cNvSpPr>
            <a:spLocks noGrp="1"/>
          </p:cNvSpPr>
          <p:nvPr>
            <p:ph type="ctrTitle"/>
          </p:nvPr>
        </p:nvSpPr>
        <p:spPr/>
        <p:txBody>
          <a:bodyPr>
            <a:normAutofit fontScale="90000"/>
          </a:bodyPr>
          <a:lstStyle/>
          <a:p>
            <a:r>
              <a:rPr lang="en-GB" b="0" dirty="0"/>
              <a:t>The researchers we interviewed identified </a:t>
            </a:r>
            <a:r>
              <a:rPr lang="en-GB" dirty="0"/>
              <a:t>Active listening </a:t>
            </a:r>
            <a:r>
              <a:rPr lang="en-GB" b="0" dirty="0"/>
              <a:t>as one of key characteristics of effective support from peers and managers..</a:t>
            </a:r>
          </a:p>
        </p:txBody>
      </p:sp>
    </p:spTree>
    <p:extLst>
      <p:ext uri="{BB962C8B-B14F-4D97-AF65-F5344CB8AC3E}">
        <p14:creationId xmlns:p14="http://schemas.microsoft.com/office/powerpoint/2010/main" val="4140089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a:extLst>
            <a:ext uri="{FF2B5EF4-FFF2-40B4-BE49-F238E27FC236}">
              <a16:creationId xmlns:a16="http://schemas.microsoft.com/office/drawing/2014/main" id="{A56C86B2-7831-76C7-8D03-661D533EC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96748-D9B9-4526-3F40-DD270BE686CD}"/>
              </a:ext>
            </a:extLst>
          </p:cNvPr>
          <p:cNvSpPr>
            <a:spLocks noGrp="1"/>
          </p:cNvSpPr>
          <p:nvPr>
            <p:ph type="title"/>
          </p:nvPr>
        </p:nvSpPr>
        <p:spPr/>
        <p:txBody>
          <a:bodyPr/>
          <a:lstStyle/>
          <a:p>
            <a:r>
              <a:rPr lang="en-GB" dirty="0"/>
              <a:t>What is Active Listening?</a:t>
            </a:r>
          </a:p>
        </p:txBody>
      </p:sp>
      <p:sp>
        <p:nvSpPr>
          <p:cNvPr id="3" name="Content Placeholder 2">
            <a:extLst>
              <a:ext uri="{FF2B5EF4-FFF2-40B4-BE49-F238E27FC236}">
                <a16:creationId xmlns:a16="http://schemas.microsoft.com/office/drawing/2014/main" id="{81E6670B-7614-58AB-BE9B-017A1156B51E}"/>
              </a:ext>
            </a:extLst>
          </p:cNvPr>
          <p:cNvSpPr>
            <a:spLocks noGrp="1"/>
          </p:cNvSpPr>
          <p:nvPr>
            <p:ph idx="1"/>
          </p:nvPr>
        </p:nvSpPr>
        <p:spPr/>
        <p:txBody>
          <a:bodyPr>
            <a:normAutofit lnSpcReduction="10000"/>
          </a:bodyPr>
          <a:lstStyle/>
          <a:p>
            <a:r>
              <a:rPr lang="en-GB" b="0" dirty="0"/>
              <a:t>Active listening is a key behaviour in effective peer support systems and leadership. It helps build trusting relationships and creates a resilient research culture where the experience of professional set- backs is normalised and discussed. Active listening shows that we value our colleagues and are genuinely interested in their emotions and perspective. Because active listening fosters trust, it can contribute to psychological safety in microcultures enabling people to share new ideas, challenge assumptions, and admit mistakes without fear of being shamed. Active listening also fosters inclusivity, feelings of belonging, and enables authenticity. When we feel heard, we also feel valued for our differences as well as what we have in common with colleagues. </a:t>
            </a:r>
          </a:p>
          <a:p>
            <a:endParaRPr lang="en-GB" dirty="0"/>
          </a:p>
        </p:txBody>
      </p:sp>
    </p:spTree>
    <p:extLst>
      <p:ext uri="{BB962C8B-B14F-4D97-AF65-F5344CB8AC3E}">
        <p14:creationId xmlns:p14="http://schemas.microsoft.com/office/powerpoint/2010/main" val="1161269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a:extLst>
            <a:ext uri="{FF2B5EF4-FFF2-40B4-BE49-F238E27FC236}">
              <a16:creationId xmlns:a16="http://schemas.microsoft.com/office/drawing/2014/main" id="{6447297A-2F96-D92F-5405-7C0E3220BF17}"/>
            </a:ext>
          </a:extLst>
        </p:cNvPr>
        <p:cNvGrpSpPr/>
        <p:nvPr/>
      </p:nvGrpSpPr>
      <p:grpSpPr>
        <a:xfrm>
          <a:off x="0" y="0"/>
          <a:ext cx="0" cy="0"/>
          <a:chOff x="0" y="0"/>
          <a:chExt cx="0" cy="0"/>
        </a:xfrm>
      </p:grpSpPr>
      <p:sp>
        <p:nvSpPr>
          <p:cNvPr id="9" name="Freeform: Shape 8">
            <a:extLst>
              <a:ext uri="{FF2B5EF4-FFF2-40B4-BE49-F238E27FC236}">
                <a16:creationId xmlns:a16="http://schemas.microsoft.com/office/drawing/2014/main" id="{0594E52B-1E9C-F7AB-5119-A39C86358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D50482EE-9C4C-F89D-3EB9-5A3C1032D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21D590A6-C8B0-ED8B-A09C-0B2AC63326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D9D1BEA2-022F-9F1F-4B19-6F9C08CE95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61732"/>
            <a:ext cx="8582787" cy="5958985"/>
          </a:xfrm>
          <a:custGeom>
            <a:avLst/>
            <a:gdLst>
              <a:gd name="connsiteX0" fmla="*/ 5536268 w 8582787"/>
              <a:gd name="connsiteY0" fmla="*/ 639 h 5951132"/>
              <a:gd name="connsiteX1" fmla="*/ 5778044 w 8582787"/>
              <a:gd name="connsiteY1" fmla="*/ 6086 h 5951132"/>
              <a:gd name="connsiteX2" fmla="*/ 8038102 w 8582787"/>
              <a:gd name="connsiteY2" fmla="*/ 1081190 h 5951132"/>
              <a:gd name="connsiteX3" fmla="*/ 6942561 w 8582787"/>
              <a:gd name="connsiteY3" fmla="*/ 4768552 h 5951132"/>
              <a:gd name="connsiteX4" fmla="*/ 7063610 w 8582787"/>
              <a:gd name="connsiteY4" fmla="*/ 5404000 h 5951132"/>
              <a:gd name="connsiteX5" fmla="*/ 5844719 w 8582787"/>
              <a:gd name="connsiteY5" fmla="*/ 5361006 h 5951132"/>
              <a:gd name="connsiteX6" fmla="*/ 3911437 w 8582787"/>
              <a:gd name="connsiteY6" fmla="*/ 5888175 h 5951132"/>
              <a:gd name="connsiteX7" fmla="*/ 529190 w 8582787"/>
              <a:gd name="connsiteY7" fmla="*/ 5577971 h 5951132"/>
              <a:gd name="connsiteX8" fmla="*/ 22956 w 8582787"/>
              <a:gd name="connsiteY8" fmla="*/ 5074657 h 5951132"/>
              <a:gd name="connsiteX9" fmla="*/ 0 w 8582787"/>
              <a:gd name="connsiteY9" fmla="*/ 5040008 h 5951132"/>
              <a:gd name="connsiteX10" fmla="*/ 0 w 8582787"/>
              <a:gd name="connsiteY10" fmla="*/ 1220901 h 5951132"/>
              <a:gd name="connsiteX11" fmla="*/ 23024 w 8582787"/>
              <a:gd name="connsiteY11" fmla="*/ 1202608 h 5951132"/>
              <a:gd name="connsiteX12" fmla="*/ 705292 w 8582787"/>
              <a:gd name="connsiteY12" fmla="*/ 821089 h 5951132"/>
              <a:gd name="connsiteX13" fmla="*/ 5536268 w 8582787"/>
              <a:gd name="connsiteY13" fmla="*/ 639 h 5951132"/>
              <a:gd name="connsiteX0" fmla="*/ 5536268 w 8582787"/>
              <a:gd name="connsiteY0" fmla="*/ 639 h 5915698"/>
              <a:gd name="connsiteX1" fmla="*/ 5778044 w 8582787"/>
              <a:gd name="connsiteY1" fmla="*/ 6086 h 5915698"/>
              <a:gd name="connsiteX2" fmla="*/ 8038102 w 8582787"/>
              <a:gd name="connsiteY2" fmla="*/ 1081190 h 5915698"/>
              <a:gd name="connsiteX3" fmla="*/ 6942561 w 8582787"/>
              <a:gd name="connsiteY3" fmla="*/ 4768552 h 5915698"/>
              <a:gd name="connsiteX4" fmla="*/ 7063610 w 8582787"/>
              <a:gd name="connsiteY4" fmla="*/ 5404000 h 5915698"/>
              <a:gd name="connsiteX5" fmla="*/ 5844719 w 8582787"/>
              <a:gd name="connsiteY5" fmla="*/ 5361006 h 5915698"/>
              <a:gd name="connsiteX6" fmla="*/ 3911437 w 8582787"/>
              <a:gd name="connsiteY6" fmla="*/ 5888175 h 5915698"/>
              <a:gd name="connsiteX7" fmla="*/ 591395 w 8582787"/>
              <a:gd name="connsiteY7" fmla="*/ 5528208 h 5915698"/>
              <a:gd name="connsiteX8" fmla="*/ 22956 w 8582787"/>
              <a:gd name="connsiteY8" fmla="*/ 5074657 h 5915698"/>
              <a:gd name="connsiteX9" fmla="*/ 0 w 8582787"/>
              <a:gd name="connsiteY9" fmla="*/ 5040008 h 5915698"/>
              <a:gd name="connsiteX10" fmla="*/ 0 w 8582787"/>
              <a:gd name="connsiteY10" fmla="*/ 1220901 h 5915698"/>
              <a:gd name="connsiteX11" fmla="*/ 23024 w 8582787"/>
              <a:gd name="connsiteY11" fmla="*/ 1202608 h 5915698"/>
              <a:gd name="connsiteX12" fmla="*/ 705292 w 8582787"/>
              <a:gd name="connsiteY12" fmla="*/ 821089 h 5915698"/>
              <a:gd name="connsiteX13" fmla="*/ 5536268 w 8582787"/>
              <a:gd name="connsiteY13" fmla="*/ 639 h 5915698"/>
              <a:gd name="connsiteX0" fmla="*/ 5536268 w 8582787"/>
              <a:gd name="connsiteY0" fmla="*/ 639 h 5931942"/>
              <a:gd name="connsiteX1" fmla="*/ 5778044 w 8582787"/>
              <a:gd name="connsiteY1" fmla="*/ 6086 h 5931942"/>
              <a:gd name="connsiteX2" fmla="*/ 8038102 w 8582787"/>
              <a:gd name="connsiteY2" fmla="*/ 1081190 h 5931942"/>
              <a:gd name="connsiteX3" fmla="*/ 6942561 w 8582787"/>
              <a:gd name="connsiteY3" fmla="*/ 4768552 h 5931942"/>
              <a:gd name="connsiteX4" fmla="*/ 7063610 w 8582787"/>
              <a:gd name="connsiteY4" fmla="*/ 5404000 h 5931942"/>
              <a:gd name="connsiteX5" fmla="*/ 5844719 w 8582787"/>
              <a:gd name="connsiteY5" fmla="*/ 5361006 h 5931942"/>
              <a:gd name="connsiteX6" fmla="*/ 3911437 w 8582787"/>
              <a:gd name="connsiteY6" fmla="*/ 5888175 h 5931942"/>
              <a:gd name="connsiteX7" fmla="*/ 591395 w 8582787"/>
              <a:gd name="connsiteY7" fmla="*/ 5528208 h 5931942"/>
              <a:gd name="connsiteX8" fmla="*/ 22956 w 8582787"/>
              <a:gd name="connsiteY8" fmla="*/ 5074657 h 5931942"/>
              <a:gd name="connsiteX9" fmla="*/ 0 w 8582787"/>
              <a:gd name="connsiteY9" fmla="*/ 5040008 h 5931942"/>
              <a:gd name="connsiteX10" fmla="*/ 0 w 8582787"/>
              <a:gd name="connsiteY10" fmla="*/ 1220901 h 5931942"/>
              <a:gd name="connsiteX11" fmla="*/ 23024 w 8582787"/>
              <a:gd name="connsiteY11" fmla="*/ 1202608 h 5931942"/>
              <a:gd name="connsiteX12" fmla="*/ 705292 w 8582787"/>
              <a:gd name="connsiteY12" fmla="*/ 821089 h 5931942"/>
              <a:gd name="connsiteX13" fmla="*/ 5536268 w 8582787"/>
              <a:gd name="connsiteY13" fmla="*/ 639 h 5931942"/>
              <a:gd name="connsiteX0" fmla="*/ 5536268 w 8582787"/>
              <a:gd name="connsiteY0" fmla="*/ 639 h 5931942"/>
              <a:gd name="connsiteX1" fmla="*/ 5778044 w 8582787"/>
              <a:gd name="connsiteY1" fmla="*/ 6086 h 5931942"/>
              <a:gd name="connsiteX2" fmla="*/ 8038102 w 8582787"/>
              <a:gd name="connsiteY2" fmla="*/ 1081190 h 5931942"/>
              <a:gd name="connsiteX3" fmla="*/ 6942561 w 8582787"/>
              <a:gd name="connsiteY3" fmla="*/ 4768552 h 5931942"/>
              <a:gd name="connsiteX4" fmla="*/ 7063610 w 8582787"/>
              <a:gd name="connsiteY4" fmla="*/ 5404000 h 5931942"/>
              <a:gd name="connsiteX5" fmla="*/ 5844719 w 8582787"/>
              <a:gd name="connsiteY5" fmla="*/ 5361006 h 5931942"/>
              <a:gd name="connsiteX6" fmla="*/ 3911437 w 8582787"/>
              <a:gd name="connsiteY6" fmla="*/ 5888175 h 5931942"/>
              <a:gd name="connsiteX7" fmla="*/ 591395 w 8582787"/>
              <a:gd name="connsiteY7" fmla="*/ 5528208 h 5931942"/>
              <a:gd name="connsiteX8" fmla="*/ 22956 w 8582787"/>
              <a:gd name="connsiteY8" fmla="*/ 5074657 h 5931942"/>
              <a:gd name="connsiteX9" fmla="*/ 0 w 8582787"/>
              <a:gd name="connsiteY9" fmla="*/ 5040008 h 5931942"/>
              <a:gd name="connsiteX10" fmla="*/ 0 w 8582787"/>
              <a:gd name="connsiteY10" fmla="*/ 1220901 h 5931942"/>
              <a:gd name="connsiteX11" fmla="*/ 23024 w 8582787"/>
              <a:gd name="connsiteY11" fmla="*/ 1202608 h 5931942"/>
              <a:gd name="connsiteX12" fmla="*/ 705292 w 8582787"/>
              <a:gd name="connsiteY12" fmla="*/ 821089 h 5931942"/>
              <a:gd name="connsiteX13" fmla="*/ 5536268 w 8582787"/>
              <a:gd name="connsiteY13" fmla="*/ 639 h 5931942"/>
              <a:gd name="connsiteX0" fmla="*/ 5536268 w 8582787"/>
              <a:gd name="connsiteY0" fmla="*/ 639 h 5953554"/>
              <a:gd name="connsiteX1" fmla="*/ 5778044 w 8582787"/>
              <a:gd name="connsiteY1" fmla="*/ 6086 h 5953554"/>
              <a:gd name="connsiteX2" fmla="*/ 8038102 w 8582787"/>
              <a:gd name="connsiteY2" fmla="*/ 1081190 h 5953554"/>
              <a:gd name="connsiteX3" fmla="*/ 6942561 w 8582787"/>
              <a:gd name="connsiteY3" fmla="*/ 4768552 h 5953554"/>
              <a:gd name="connsiteX4" fmla="*/ 7063610 w 8582787"/>
              <a:gd name="connsiteY4" fmla="*/ 5404000 h 5953554"/>
              <a:gd name="connsiteX5" fmla="*/ 5844719 w 8582787"/>
              <a:gd name="connsiteY5" fmla="*/ 5361006 h 5953554"/>
              <a:gd name="connsiteX6" fmla="*/ 3911437 w 8582787"/>
              <a:gd name="connsiteY6" fmla="*/ 5888175 h 5953554"/>
              <a:gd name="connsiteX7" fmla="*/ 591395 w 8582787"/>
              <a:gd name="connsiteY7" fmla="*/ 5528208 h 5953554"/>
              <a:gd name="connsiteX8" fmla="*/ 22956 w 8582787"/>
              <a:gd name="connsiteY8" fmla="*/ 5074657 h 5953554"/>
              <a:gd name="connsiteX9" fmla="*/ 0 w 8582787"/>
              <a:gd name="connsiteY9" fmla="*/ 5040008 h 5953554"/>
              <a:gd name="connsiteX10" fmla="*/ 0 w 8582787"/>
              <a:gd name="connsiteY10" fmla="*/ 1220901 h 5953554"/>
              <a:gd name="connsiteX11" fmla="*/ 23024 w 8582787"/>
              <a:gd name="connsiteY11" fmla="*/ 1202608 h 5953554"/>
              <a:gd name="connsiteX12" fmla="*/ 705292 w 8582787"/>
              <a:gd name="connsiteY12" fmla="*/ 821089 h 5953554"/>
              <a:gd name="connsiteX13" fmla="*/ 5536268 w 8582787"/>
              <a:gd name="connsiteY13" fmla="*/ 639 h 5953554"/>
              <a:gd name="connsiteX0" fmla="*/ 5536268 w 8582787"/>
              <a:gd name="connsiteY0" fmla="*/ 639 h 5958985"/>
              <a:gd name="connsiteX1" fmla="*/ 5778044 w 8582787"/>
              <a:gd name="connsiteY1" fmla="*/ 6086 h 5958985"/>
              <a:gd name="connsiteX2" fmla="*/ 8038102 w 8582787"/>
              <a:gd name="connsiteY2" fmla="*/ 1081190 h 5958985"/>
              <a:gd name="connsiteX3" fmla="*/ 6942561 w 8582787"/>
              <a:gd name="connsiteY3" fmla="*/ 4768552 h 5958985"/>
              <a:gd name="connsiteX4" fmla="*/ 7063610 w 8582787"/>
              <a:gd name="connsiteY4" fmla="*/ 5404000 h 5958985"/>
              <a:gd name="connsiteX5" fmla="*/ 5844719 w 8582787"/>
              <a:gd name="connsiteY5" fmla="*/ 5361006 h 5958985"/>
              <a:gd name="connsiteX6" fmla="*/ 3911437 w 8582787"/>
              <a:gd name="connsiteY6" fmla="*/ 5888175 h 5958985"/>
              <a:gd name="connsiteX7" fmla="*/ 591395 w 8582787"/>
              <a:gd name="connsiteY7" fmla="*/ 5528208 h 5958985"/>
              <a:gd name="connsiteX8" fmla="*/ 22956 w 8582787"/>
              <a:gd name="connsiteY8" fmla="*/ 5074657 h 5958985"/>
              <a:gd name="connsiteX9" fmla="*/ 0 w 8582787"/>
              <a:gd name="connsiteY9" fmla="*/ 5040008 h 5958985"/>
              <a:gd name="connsiteX10" fmla="*/ 0 w 8582787"/>
              <a:gd name="connsiteY10" fmla="*/ 1220901 h 5958985"/>
              <a:gd name="connsiteX11" fmla="*/ 23024 w 8582787"/>
              <a:gd name="connsiteY11" fmla="*/ 1202608 h 5958985"/>
              <a:gd name="connsiteX12" fmla="*/ 705292 w 8582787"/>
              <a:gd name="connsiteY12" fmla="*/ 821089 h 5958985"/>
              <a:gd name="connsiteX13" fmla="*/ 5536268 w 8582787"/>
              <a:gd name="connsiteY13" fmla="*/ 639 h 5958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82787" h="5958985">
                <a:moveTo>
                  <a:pt x="5536268" y="639"/>
                </a:moveTo>
                <a:cubicBezTo>
                  <a:pt x="5620910" y="1539"/>
                  <a:pt x="5701661" y="3377"/>
                  <a:pt x="5778044" y="6086"/>
                </a:cubicBezTo>
                <a:cubicBezTo>
                  <a:pt x="7000176" y="49432"/>
                  <a:pt x="7247305" y="292480"/>
                  <a:pt x="8038102" y="1081190"/>
                </a:cubicBezTo>
                <a:cubicBezTo>
                  <a:pt x="8887336" y="2189684"/>
                  <a:pt x="8898968" y="3432638"/>
                  <a:pt x="6942561" y="4768552"/>
                </a:cubicBezTo>
                <a:cubicBezTo>
                  <a:pt x="6485637" y="5086824"/>
                  <a:pt x="7063610" y="5404000"/>
                  <a:pt x="7063610" y="5404000"/>
                </a:cubicBezTo>
                <a:cubicBezTo>
                  <a:pt x="6980090" y="5421711"/>
                  <a:pt x="6370084" y="5280312"/>
                  <a:pt x="5844719" y="5361006"/>
                </a:cubicBezTo>
                <a:cubicBezTo>
                  <a:pt x="5319355" y="5441701"/>
                  <a:pt x="4650142" y="5798103"/>
                  <a:pt x="3911437" y="5888175"/>
                </a:cubicBezTo>
                <a:cubicBezTo>
                  <a:pt x="3172732" y="5978247"/>
                  <a:pt x="1498816" y="6078337"/>
                  <a:pt x="591395" y="5528208"/>
                </a:cubicBezTo>
                <a:cubicBezTo>
                  <a:pt x="398656" y="5411359"/>
                  <a:pt x="170148" y="5280966"/>
                  <a:pt x="22956" y="5074657"/>
                </a:cubicBezTo>
                <a:lnTo>
                  <a:pt x="0" y="5040008"/>
                </a:lnTo>
                <a:lnTo>
                  <a:pt x="0" y="1220901"/>
                </a:lnTo>
                <a:lnTo>
                  <a:pt x="23024" y="1202608"/>
                </a:lnTo>
                <a:cubicBezTo>
                  <a:pt x="198914" y="1075212"/>
                  <a:pt x="422087" y="948337"/>
                  <a:pt x="705292" y="821089"/>
                </a:cubicBezTo>
                <a:cubicBezTo>
                  <a:pt x="2121318" y="184849"/>
                  <a:pt x="4266630" y="-12850"/>
                  <a:pt x="5536268" y="639"/>
                </a:cubicBezTo>
                <a:close/>
              </a:path>
            </a:pathLst>
          </a:cu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40A8D79-6448-A2AE-83F0-24EBE7909129}"/>
              </a:ext>
            </a:extLst>
          </p:cNvPr>
          <p:cNvSpPr>
            <a:spLocks noGrp="1"/>
          </p:cNvSpPr>
          <p:nvPr>
            <p:ph type="title"/>
          </p:nvPr>
        </p:nvSpPr>
        <p:spPr>
          <a:xfrm>
            <a:off x="8228314" y="172263"/>
            <a:ext cx="4488592" cy="1695639"/>
          </a:xfrm>
        </p:spPr>
        <p:txBody>
          <a:bodyPr vert="horz" lIns="91440" tIns="45720" rIns="91440" bIns="45720" rtlCol="0" anchor="ctr">
            <a:normAutofit/>
          </a:bodyPr>
          <a:lstStyle/>
          <a:p>
            <a:r>
              <a:rPr lang="en-US" sz="4800" b="1" kern="1200" spc="100" baseline="0" dirty="0">
                <a:solidFill>
                  <a:schemeClr val="bg1"/>
                </a:solidFill>
                <a:latin typeface="+mj-lt"/>
                <a:ea typeface="+mj-ea"/>
                <a:cs typeface="+mj-cs"/>
              </a:rPr>
              <a:t>Active Listening</a:t>
            </a:r>
            <a:br>
              <a:rPr lang="en-US" sz="4800" b="1" kern="1200" spc="100" baseline="0" dirty="0">
                <a:solidFill>
                  <a:schemeClr val="bg1"/>
                </a:solidFill>
                <a:latin typeface="+mj-lt"/>
                <a:ea typeface="+mj-ea"/>
                <a:cs typeface="+mj-cs"/>
              </a:rPr>
            </a:br>
            <a:endParaRPr lang="en-US" sz="4800" b="1" kern="1200" spc="100" baseline="0" dirty="0">
              <a:solidFill>
                <a:schemeClr val="bg1"/>
              </a:solidFill>
              <a:latin typeface="+mj-lt"/>
              <a:ea typeface="+mj-ea"/>
              <a:cs typeface="+mj-cs"/>
            </a:endParaRPr>
          </a:p>
        </p:txBody>
      </p:sp>
      <p:sp>
        <p:nvSpPr>
          <p:cNvPr id="17" name="Freeform: Shape 16">
            <a:extLst>
              <a:ext uri="{FF2B5EF4-FFF2-40B4-BE49-F238E27FC236}">
                <a16:creationId xmlns:a16="http://schemas.microsoft.com/office/drawing/2014/main" id="{A8C1CD8A-C87B-3B51-75BA-90F883D453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587144" flipH="1">
            <a:off x="-409095" y="235656"/>
            <a:ext cx="9030630" cy="6305817"/>
          </a:xfrm>
          <a:custGeom>
            <a:avLst/>
            <a:gdLst>
              <a:gd name="connsiteX0" fmla="*/ 284628 w 960507"/>
              <a:gd name="connsiteY0" fmla="*/ 725426 h 725435"/>
              <a:gd name="connsiteX1" fmla="*/ 429979 w 960507"/>
              <a:gd name="connsiteY1" fmla="*/ 636749 h 725435"/>
              <a:gd name="connsiteX2" fmla="*/ 805646 w 960507"/>
              <a:gd name="connsiteY2" fmla="*/ 523401 h 725435"/>
              <a:gd name="connsiteX3" fmla="*/ 954521 w 960507"/>
              <a:gd name="connsiteY3" fmla="*/ 257273 h 725435"/>
              <a:gd name="connsiteX4" fmla="*/ 674486 w 960507"/>
              <a:gd name="connsiteY4" fmla="*/ 5622 h 725435"/>
              <a:gd name="connsiteX5" fmla="*/ 15261 w 960507"/>
              <a:gd name="connsiteY5" fmla="*/ 246605 h 725435"/>
              <a:gd name="connsiteX6" fmla="*/ 217286 w 960507"/>
              <a:gd name="connsiteY6" fmla="*/ 650655 h 725435"/>
              <a:gd name="connsiteX7" fmla="*/ 284628 w 960507"/>
              <a:gd name="connsiteY7" fmla="*/ 725426 h 725435"/>
              <a:gd name="connsiteX0" fmla="*/ 284667 w 959010"/>
              <a:gd name="connsiteY0" fmla="*/ 725435 h 725435"/>
              <a:gd name="connsiteX1" fmla="*/ 408106 w 959010"/>
              <a:gd name="connsiteY1" fmla="*/ 662779 h 725435"/>
              <a:gd name="connsiteX2" fmla="*/ 805685 w 959010"/>
              <a:gd name="connsiteY2" fmla="*/ 523410 h 725435"/>
              <a:gd name="connsiteX3" fmla="*/ 954560 w 959010"/>
              <a:gd name="connsiteY3" fmla="*/ 257282 h 725435"/>
              <a:gd name="connsiteX4" fmla="*/ 674525 w 959010"/>
              <a:gd name="connsiteY4" fmla="*/ 5631 h 725435"/>
              <a:gd name="connsiteX5" fmla="*/ 15300 w 959010"/>
              <a:gd name="connsiteY5" fmla="*/ 246614 h 725435"/>
              <a:gd name="connsiteX6" fmla="*/ 217325 w 959010"/>
              <a:gd name="connsiteY6" fmla="*/ 650664 h 725435"/>
              <a:gd name="connsiteX7" fmla="*/ 284667 w 959010"/>
              <a:gd name="connsiteY7" fmla="*/ 725435 h 725435"/>
              <a:gd name="connsiteX0" fmla="*/ 284667 w 967667"/>
              <a:gd name="connsiteY0" fmla="*/ 725435 h 725435"/>
              <a:gd name="connsiteX1" fmla="*/ 408106 w 967667"/>
              <a:gd name="connsiteY1" fmla="*/ 662779 h 725435"/>
              <a:gd name="connsiteX2" fmla="*/ 868683 w 967667"/>
              <a:gd name="connsiteY2" fmla="*/ 556279 h 725435"/>
              <a:gd name="connsiteX3" fmla="*/ 954560 w 967667"/>
              <a:gd name="connsiteY3" fmla="*/ 257282 h 725435"/>
              <a:gd name="connsiteX4" fmla="*/ 674525 w 967667"/>
              <a:gd name="connsiteY4" fmla="*/ 5631 h 725435"/>
              <a:gd name="connsiteX5" fmla="*/ 15300 w 967667"/>
              <a:gd name="connsiteY5" fmla="*/ 246614 h 725435"/>
              <a:gd name="connsiteX6" fmla="*/ 217325 w 967667"/>
              <a:gd name="connsiteY6" fmla="*/ 650664 h 725435"/>
              <a:gd name="connsiteX7" fmla="*/ 284667 w 967667"/>
              <a:gd name="connsiteY7" fmla="*/ 725435 h 725435"/>
              <a:gd name="connsiteX0" fmla="*/ 284667 w 966979"/>
              <a:gd name="connsiteY0" fmla="*/ 685615 h 685615"/>
              <a:gd name="connsiteX1" fmla="*/ 408106 w 966979"/>
              <a:gd name="connsiteY1" fmla="*/ 622959 h 685615"/>
              <a:gd name="connsiteX2" fmla="*/ 868683 w 966979"/>
              <a:gd name="connsiteY2" fmla="*/ 516459 h 685615"/>
              <a:gd name="connsiteX3" fmla="*/ 954560 w 966979"/>
              <a:gd name="connsiteY3" fmla="*/ 217462 h 685615"/>
              <a:gd name="connsiteX4" fmla="*/ 684112 w 966979"/>
              <a:gd name="connsiteY4" fmla="*/ 9636 h 685615"/>
              <a:gd name="connsiteX5" fmla="*/ 15300 w 966979"/>
              <a:gd name="connsiteY5" fmla="*/ 206794 h 685615"/>
              <a:gd name="connsiteX6" fmla="*/ 217325 w 966979"/>
              <a:gd name="connsiteY6" fmla="*/ 610844 h 685615"/>
              <a:gd name="connsiteX7" fmla="*/ 284667 w 966979"/>
              <a:gd name="connsiteY7" fmla="*/ 685615 h 685615"/>
              <a:gd name="connsiteX0" fmla="*/ 283787 w 966099"/>
              <a:gd name="connsiteY0" fmla="*/ 685615 h 685615"/>
              <a:gd name="connsiteX1" fmla="*/ 407226 w 966099"/>
              <a:gd name="connsiteY1" fmla="*/ 622959 h 685615"/>
              <a:gd name="connsiteX2" fmla="*/ 867803 w 966099"/>
              <a:gd name="connsiteY2" fmla="*/ 516459 h 685615"/>
              <a:gd name="connsiteX3" fmla="*/ 953680 w 966099"/>
              <a:gd name="connsiteY3" fmla="*/ 217462 h 685615"/>
              <a:gd name="connsiteX4" fmla="*/ 683232 w 966099"/>
              <a:gd name="connsiteY4" fmla="*/ 9636 h 685615"/>
              <a:gd name="connsiteX5" fmla="*/ 14420 w 966099"/>
              <a:gd name="connsiteY5" fmla="*/ 206794 h 685615"/>
              <a:gd name="connsiteX6" fmla="*/ 221923 w 966099"/>
              <a:gd name="connsiteY6" fmla="*/ 610844 h 685615"/>
              <a:gd name="connsiteX7" fmla="*/ 283787 w 966099"/>
              <a:gd name="connsiteY7" fmla="*/ 685615 h 685615"/>
              <a:gd name="connsiteX0" fmla="*/ 282418 w 966099"/>
              <a:gd name="connsiteY0" fmla="*/ 671920 h 671920"/>
              <a:gd name="connsiteX1" fmla="*/ 407226 w 966099"/>
              <a:gd name="connsiteY1" fmla="*/ 622959 h 671920"/>
              <a:gd name="connsiteX2" fmla="*/ 867803 w 966099"/>
              <a:gd name="connsiteY2" fmla="*/ 516459 h 671920"/>
              <a:gd name="connsiteX3" fmla="*/ 953680 w 966099"/>
              <a:gd name="connsiteY3" fmla="*/ 217462 h 671920"/>
              <a:gd name="connsiteX4" fmla="*/ 683232 w 966099"/>
              <a:gd name="connsiteY4" fmla="*/ 9636 h 671920"/>
              <a:gd name="connsiteX5" fmla="*/ 14420 w 966099"/>
              <a:gd name="connsiteY5" fmla="*/ 206794 h 671920"/>
              <a:gd name="connsiteX6" fmla="*/ 221923 w 966099"/>
              <a:gd name="connsiteY6" fmla="*/ 610844 h 671920"/>
              <a:gd name="connsiteX7" fmla="*/ 282418 w 966099"/>
              <a:gd name="connsiteY7" fmla="*/ 671920 h 671920"/>
              <a:gd name="connsiteX0" fmla="*/ 282418 w 966099"/>
              <a:gd name="connsiteY0" fmla="*/ 671920 h 672429"/>
              <a:gd name="connsiteX1" fmla="*/ 338878 w 966099"/>
              <a:gd name="connsiteY1" fmla="*/ 639121 h 672429"/>
              <a:gd name="connsiteX2" fmla="*/ 407226 w 966099"/>
              <a:gd name="connsiteY2" fmla="*/ 622959 h 672429"/>
              <a:gd name="connsiteX3" fmla="*/ 867803 w 966099"/>
              <a:gd name="connsiteY3" fmla="*/ 516459 h 672429"/>
              <a:gd name="connsiteX4" fmla="*/ 953680 w 966099"/>
              <a:gd name="connsiteY4" fmla="*/ 217462 h 672429"/>
              <a:gd name="connsiteX5" fmla="*/ 683232 w 966099"/>
              <a:gd name="connsiteY5" fmla="*/ 9636 h 672429"/>
              <a:gd name="connsiteX6" fmla="*/ 14420 w 966099"/>
              <a:gd name="connsiteY6" fmla="*/ 206794 h 672429"/>
              <a:gd name="connsiteX7" fmla="*/ 221923 w 966099"/>
              <a:gd name="connsiteY7" fmla="*/ 610844 h 672429"/>
              <a:gd name="connsiteX8" fmla="*/ 282418 w 966099"/>
              <a:gd name="connsiteY8" fmla="*/ 671920 h 672429"/>
              <a:gd name="connsiteX0" fmla="*/ 282418 w 966099"/>
              <a:gd name="connsiteY0" fmla="*/ 671920 h 672356"/>
              <a:gd name="connsiteX1" fmla="*/ 337508 w 966099"/>
              <a:gd name="connsiteY1" fmla="*/ 633643 h 672356"/>
              <a:gd name="connsiteX2" fmla="*/ 407226 w 966099"/>
              <a:gd name="connsiteY2" fmla="*/ 622959 h 672356"/>
              <a:gd name="connsiteX3" fmla="*/ 867803 w 966099"/>
              <a:gd name="connsiteY3" fmla="*/ 516459 h 672356"/>
              <a:gd name="connsiteX4" fmla="*/ 953680 w 966099"/>
              <a:gd name="connsiteY4" fmla="*/ 217462 h 672356"/>
              <a:gd name="connsiteX5" fmla="*/ 683232 w 966099"/>
              <a:gd name="connsiteY5" fmla="*/ 9636 h 672356"/>
              <a:gd name="connsiteX6" fmla="*/ 14420 w 966099"/>
              <a:gd name="connsiteY6" fmla="*/ 206794 h 672356"/>
              <a:gd name="connsiteX7" fmla="*/ 221923 w 966099"/>
              <a:gd name="connsiteY7" fmla="*/ 610844 h 672356"/>
              <a:gd name="connsiteX8" fmla="*/ 282418 w 966099"/>
              <a:gd name="connsiteY8" fmla="*/ 671920 h 672356"/>
              <a:gd name="connsiteX0" fmla="*/ 282418 w 966099"/>
              <a:gd name="connsiteY0" fmla="*/ 671920 h 671920"/>
              <a:gd name="connsiteX1" fmla="*/ 337508 w 966099"/>
              <a:gd name="connsiteY1" fmla="*/ 633643 h 671920"/>
              <a:gd name="connsiteX2" fmla="*/ 407226 w 966099"/>
              <a:gd name="connsiteY2" fmla="*/ 622959 h 671920"/>
              <a:gd name="connsiteX3" fmla="*/ 867803 w 966099"/>
              <a:gd name="connsiteY3" fmla="*/ 516459 h 671920"/>
              <a:gd name="connsiteX4" fmla="*/ 953680 w 966099"/>
              <a:gd name="connsiteY4" fmla="*/ 217462 h 671920"/>
              <a:gd name="connsiteX5" fmla="*/ 683232 w 966099"/>
              <a:gd name="connsiteY5" fmla="*/ 9636 h 671920"/>
              <a:gd name="connsiteX6" fmla="*/ 14420 w 966099"/>
              <a:gd name="connsiteY6" fmla="*/ 206794 h 671920"/>
              <a:gd name="connsiteX7" fmla="*/ 221923 w 966099"/>
              <a:gd name="connsiteY7" fmla="*/ 610844 h 671920"/>
              <a:gd name="connsiteX8" fmla="*/ 282418 w 966099"/>
              <a:gd name="connsiteY8" fmla="*/ 671920 h 671920"/>
              <a:gd name="connsiteX0" fmla="*/ 282418 w 965409"/>
              <a:gd name="connsiteY0" fmla="*/ 671920 h 671920"/>
              <a:gd name="connsiteX1" fmla="*/ 337508 w 965409"/>
              <a:gd name="connsiteY1" fmla="*/ 633643 h 671920"/>
              <a:gd name="connsiteX2" fmla="*/ 434616 w 965409"/>
              <a:gd name="connsiteY2" fmla="*/ 627068 h 671920"/>
              <a:gd name="connsiteX3" fmla="*/ 867803 w 965409"/>
              <a:gd name="connsiteY3" fmla="*/ 516459 h 671920"/>
              <a:gd name="connsiteX4" fmla="*/ 953680 w 965409"/>
              <a:gd name="connsiteY4" fmla="*/ 217462 h 671920"/>
              <a:gd name="connsiteX5" fmla="*/ 683232 w 965409"/>
              <a:gd name="connsiteY5" fmla="*/ 9636 h 671920"/>
              <a:gd name="connsiteX6" fmla="*/ 14420 w 965409"/>
              <a:gd name="connsiteY6" fmla="*/ 206794 h 671920"/>
              <a:gd name="connsiteX7" fmla="*/ 221923 w 965409"/>
              <a:gd name="connsiteY7" fmla="*/ 610844 h 671920"/>
              <a:gd name="connsiteX8" fmla="*/ 282418 w 965409"/>
              <a:gd name="connsiteY8" fmla="*/ 671920 h 671920"/>
              <a:gd name="connsiteX0" fmla="*/ 282418 w 965409"/>
              <a:gd name="connsiteY0" fmla="*/ 671920 h 671920"/>
              <a:gd name="connsiteX1" fmla="*/ 337508 w 965409"/>
              <a:gd name="connsiteY1" fmla="*/ 633643 h 671920"/>
              <a:gd name="connsiteX2" fmla="*/ 434616 w 965409"/>
              <a:gd name="connsiteY2" fmla="*/ 627068 h 671920"/>
              <a:gd name="connsiteX3" fmla="*/ 867803 w 965409"/>
              <a:gd name="connsiteY3" fmla="*/ 516459 h 671920"/>
              <a:gd name="connsiteX4" fmla="*/ 953680 w 965409"/>
              <a:gd name="connsiteY4" fmla="*/ 217462 h 671920"/>
              <a:gd name="connsiteX5" fmla="*/ 683232 w 965409"/>
              <a:gd name="connsiteY5" fmla="*/ 9636 h 671920"/>
              <a:gd name="connsiteX6" fmla="*/ 14420 w 965409"/>
              <a:gd name="connsiteY6" fmla="*/ 206794 h 671920"/>
              <a:gd name="connsiteX7" fmla="*/ 221923 w 965409"/>
              <a:gd name="connsiteY7" fmla="*/ 610844 h 671920"/>
              <a:gd name="connsiteX8" fmla="*/ 282418 w 965409"/>
              <a:gd name="connsiteY8" fmla="*/ 671920 h 671920"/>
              <a:gd name="connsiteX0" fmla="*/ 282418 w 965409"/>
              <a:gd name="connsiteY0" fmla="*/ 671920 h 671920"/>
              <a:gd name="connsiteX1" fmla="*/ 337508 w 965409"/>
              <a:gd name="connsiteY1" fmla="*/ 633643 h 671920"/>
              <a:gd name="connsiteX2" fmla="*/ 434616 w 965409"/>
              <a:gd name="connsiteY2" fmla="*/ 627068 h 671920"/>
              <a:gd name="connsiteX3" fmla="*/ 867803 w 965409"/>
              <a:gd name="connsiteY3" fmla="*/ 516459 h 671920"/>
              <a:gd name="connsiteX4" fmla="*/ 953680 w 965409"/>
              <a:gd name="connsiteY4" fmla="*/ 217462 h 671920"/>
              <a:gd name="connsiteX5" fmla="*/ 683232 w 965409"/>
              <a:gd name="connsiteY5" fmla="*/ 9636 h 671920"/>
              <a:gd name="connsiteX6" fmla="*/ 14420 w 965409"/>
              <a:gd name="connsiteY6" fmla="*/ 206794 h 671920"/>
              <a:gd name="connsiteX7" fmla="*/ 221923 w 965409"/>
              <a:gd name="connsiteY7" fmla="*/ 610844 h 671920"/>
              <a:gd name="connsiteX8" fmla="*/ 282418 w 965409"/>
              <a:gd name="connsiteY8" fmla="*/ 671920 h 671920"/>
              <a:gd name="connsiteX0" fmla="*/ 282418 w 965343"/>
              <a:gd name="connsiteY0" fmla="*/ 671920 h 671920"/>
              <a:gd name="connsiteX1" fmla="*/ 337508 w 965343"/>
              <a:gd name="connsiteY1" fmla="*/ 633643 h 671920"/>
              <a:gd name="connsiteX2" fmla="*/ 437355 w 965343"/>
              <a:gd name="connsiteY2" fmla="*/ 631177 h 671920"/>
              <a:gd name="connsiteX3" fmla="*/ 867803 w 965343"/>
              <a:gd name="connsiteY3" fmla="*/ 516459 h 671920"/>
              <a:gd name="connsiteX4" fmla="*/ 953680 w 965343"/>
              <a:gd name="connsiteY4" fmla="*/ 217462 h 671920"/>
              <a:gd name="connsiteX5" fmla="*/ 683232 w 965343"/>
              <a:gd name="connsiteY5" fmla="*/ 9636 h 671920"/>
              <a:gd name="connsiteX6" fmla="*/ 14420 w 965343"/>
              <a:gd name="connsiteY6" fmla="*/ 206794 h 671920"/>
              <a:gd name="connsiteX7" fmla="*/ 221923 w 965343"/>
              <a:gd name="connsiteY7" fmla="*/ 610844 h 671920"/>
              <a:gd name="connsiteX8" fmla="*/ 282418 w 965343"/>
              <a:gd name="connsiteY8" fmla="*/ 671920 h 671920"/>
              <a:gd name="connsiteX0" fmla="*/ 282418 w 964893"/>
              <a:gd name="connsiteY0" fmla="*/ 664870 h 664870"/>
              <a:gd name="connsiteX1" fmla="*/ 337508 w 964893"/>
              <a:gd name="connsiteY1" fmla="*/ 626593 h 664870"/>
              <a:gd name="connsiteX2" fmla="*/ 437355 w 964893"/>
              <a:gd name="connsiteY2" fmla="*/ 624127 h 664870"/>
              <a:gd name="connsiteX3" fmla="*/ 867803 w 964893"/>
              <a:gd name="connsiteY3" fmla="*/ 509409 h 664870"/>
              <a:gd name="connsiteX4" fmla="*/ 953680 w 964893"/>
              <a:gd name="connsiteY4" fmla="*/ 210412 h 664870"/>
              <a:gd name="connsiteX5" fmla="*/ 689605 w 964893"/>
              <a:gd name="connsiteY5" fmla="*/ 10843 h 664870"/>
              <a:gd name="connsiteX6" fmla="*/ 14420 w 964893"/>
              <a:gd name="connsiteY6" fmla="*/ 199744 h 664870"/>
              <a:gd name="connsiteX7" fmla="*/ 221923 w 964893"/>
              <a:gd name="connsiteY7" fmla="*/ 603794 h 664870"/>
              <a:gd name="connsiteX8" fmla="*/ 282418 w 964893"/>
              <a:gd name="connsiteY8" fmla="*/ 664870 h 664870"/>
              <a:gd name="connsiteX0" fmla="*/ 288372 w 970847"/>
              <a:gd name="connsiteY0" fmla="*/ 654213 h 654213"/>
              <a:gd name="connsiteX1" fmla="*/ 343462 w 970847"/>
              <a:gd name="connsiteY1" fmla="*/ 615936 h 654213"/>
              <a:gd name="connsiteX2" fmla="*/ 443309 w 970847"/>
              <a:gd name="connsiteY2" fmla="*/ 613470 h 654213"/>
              <a:gd name="connsiteX3" fmla="*/ 873757 w 970847"/>
              <a:gd name="connsiteY3" fmla="*/ 498752 h 654213"/>
              <a:gd name="connsiteX4" fmla="*/ 959634 w 970847"/>
              <a:gd name="connsiteY4" fmla="*/ 199755 h 654213"/>
              <a:gd name="connsiteX5" fmla="*/ 695559 w 970847"/>
              <a:gd name="connsiteY5" fmla="*/ 186 h 654213"/>
              <a:gd name="connsiteX6" fmla="*/ 13395 w 970847"/>
              <a:gd name="connsiteY6" fmla="*/ 233317 h 654213"/>
              <a:gd name="connsiteX7" fmla="*/ 227877 w 970847"/>
              <a:gd name="connsiteY7" fmla="*/ 593137 h 654213"/>
              <a:gd name="connsiteX8" fmla="*/ 288372 w 970847"/>
              <a:gd name="connsiteY8" fmla="*/ 654213 h 654213"/>
              <a:gd name="connsiteX0" fmla="*/ 291425 w 973900"/>
              <a:gd name="connsiteY0" fmla="*/ 654213 h 654213"/>
              <a:gd name="connsiteX1" fmla="*/ 346515 w 973900"/>
              <a:gd name="connsiteY1" fmla="*/ 615936 h 654213"/>
              <a:gd name="connsiteX2" fmla="*/ 446362 w 973900"/>
              <a:gd name="connsiteY2" fmla="*/ 613470 h 654213"/>
              <a:gd name="connsiteX3" fmla="*/ 876810 w 973900"/>
              <a:gd name="connsiteY3" fmla="*/ 498752 h 654213"/>
              <a:gd name="connsiteX4" fmla="*/ 962687 w 973900"/>
              <a:gd name="connsiteY4" fmla="*/ 199755 h 654213"/>
              <a:gd name="connsiteX5" fmla="*/ 698612 w 973900"/>
              <a:gd name="connsiteY5" fmla="*/ 186 h 654213"/>
              <a:gd name="connsiteX6" fmla="*/ 16448 w 973900"/>
              <a:gd name="connsiteY6" fmla="*/ 233317 h 654213"/>
              <a:gd name="connsiteX7" fmla="*/ 230930 w 973900"/>
              <a:gd name="connsiteY7" fmla="*/ 593137 h 654213"/>
              <a:gd name="connsiteX8" fmla="*/ 291425 w 973900"/>
              <a:gd name="connsiteY8" fmla="*/ 654213 h 654213"/>
              <a:gd name="connsiteX0" fmla="*/ 291425 w 973900"/>
              <a:gd name="connsiteY0" fmla="*/ 655114 h 655114"/>
              <a:gd name="connsiteX1" fmla="*/ 346515 w 973900"/>
              <a:gd name="connsiteY1" fmla="*/ 616837 h 655114"/>
              <a:gd name="connsiteX2" fmla="*/ 446362 w 973900"/>
              <a:gd name="connsiteY2" fmla="*/ 614371 h 655114"/>
              <a:gd name="connsiteX3" fmla="*/ 876810 w 973900"/>
              <a:gd name="connsiteY3" fmla="*/ 499653 h 655114"/>
              <a:gd name="connsiteX4" fmla="*/ 962687 w 973900"/>
              <a:gd name="connsiteY4" fmla="*/ 200656 h 655114"/>
              <a:gd name="connsiteX5" fmla="*/ 698612 w 973900"/>
              <a:gd name="connsiteY5" fmla="*/ 1087 h 655114"/>
              <a:gd name="connsiteX6" fmla="*/ 16448 w 973900"/>
              <a:gd name="connsiteY6" fmla="*/ 234218 h 655114"/>
              <a:gd name="connsiteX7" fmla="*/ 230930 w 973900"/>
              <a:gd name="connsiteY7" fmla="*/ 594038 h 655114"/>
              <a:gd name="connsiteX8" fmla="*/ 291425 w 973900"/>
              <a:gd name="connsiteY8" fmla="*/ 655114 h 655114"/>
              <a:gd name="connsiteX0" fmla="*/ 291425 w 975164"/>
              <a:gd name="connsiteY0" fmla="*/ 647870 h 647870"/>
              <a:gd name="connsiteX1" fmla="*/ 346515 w 975164"/>
              <a:gd name="connsiteY1" fmla="*/ 609593 h 647870"/>
              <a:gd name="connsiteX2" fmla="*/ 446362 w 975164"/>
              <a:gd name="connsiteY2" fmla="*/ 607127 h 647870"/>
              <a:gd name="connsiteX3" fmla="*/ 876810 w 975164"/>
              <a:gd name="connsiteY3" fmla="*/ 492409 h 647870"/>
              <a:gd name="connsiteX4" fmla="*/ 962687 w 975164"/>
              <a:gd name="connsiteY4" fmla="*/ 193412 h 647870"/>
              <a:gd name="connsiteX5" fmla="*/ 680730 w 975164"/>
              <a:gd name="connsiteY5" fmla="*/ 1283 h 647870"/>
              <a:gd name="connsiteX6" fmla="*/ 16448 w 975164"/>
              <a:gd name="connsiteY6" fmla="*/ 226974 h 647870"/>
              <a:gd name="connsiteX7" fmla="*/ 230930 w 975164"/>
              <a:gd name="connsiteY7" fmla="*/ 586794 h 647870"/>
              <a:gd name="connsiteX8" fmla="*/ 291425 w 975164"/>
              <a:gd name="connsiteY8" fmla="*/ 647870 h 647870"/>
              <a:gd name="connsiteX0" fmla="*/ 291425 w 975164"/>
              <a:gd name="connsiteY0" fmla="*/ 651964 h 651964"/>
              <a:gd name="connsiteX1" fmla="*/ 346515 w 975164"/>
              <a:gd name="connsiteY1" fmla="*/ 613687 h 651964"/>
              <a:gd name="connsiteX2" fmla="*/ 446362 w 975164"/>
              <a:gd name="connsiteY2" fmla="*/ 611221 h 651964"/>
              <a:gd name="connsiteX3" fmla="*/ 876810 w 975164"/>
              <a:gd name="connsiteY3" fmla="*/ 496503 h 651964"/>
              <a:gd name="connsiteX4" fmla="*/ 962687 w 975164"/>
              <a:gd name="connsiteY4" fmla="*/ 197506 h 651964"/>
              <a:gd name="connsiteX5" fmla="*/ 680730 w 975164"/>
              <a:gd name="connsiteY5" fmla="*/ 5377 h 651964"/>
              <a:gd name="connsiteX6" fmla="*/ 218522 w 975164"/>
              <a:gd name="connsiteY6" fmla="*/ 68738 h 651964"/>
              <a:gd name="connsiteX7" fmla="*/ 16448 w 975164"/>
              <a:gd name="connsiteY7" fmla="*/ 231068 h 651964"/>
              <a:gd name="connsiteX8" fmla="*/ 230930 w 975164"/>
              <a:gd name="connsiteY8" fmla="*/ 590888 h 651964"/>
              <a:gd name="connsiteX9" fmla="*/ 291425 w 975164"/>
              <a:gd name="connsiteY9" fmla="*/ 651964 h 651964"/>
              <a:gd name="connsiteX0" fmla="*/ 291425 w 975164"/>
              <a:gd name="connsiteY0" fmla="*/ 651964 h 651964"/>
              <a:gd name="connsiteX1" fmla="*/ 346515 w 975164"/>
              <a:gd name="connsiteY1" fmla="*/ 613687 h 651964"/>
              <a:gd name="connsiteX2" fmla="*/ 446362 w 975164"/>
              <a:gd name="connsiteY2" fmla="*/ 611221 h 651964"/>
              <a:gd name="connsiteX3" fmla="*/ 876810 w 975164"/>
              <a:gd name="connsiteY3" fmla="*/ 496503 h 651964"/>
              <a:gd name="connsiteX4" fmla="*/ 962687 w 975164"/>
              <a:gd name="connsiteY4" fmla="*/ 197506 h 651964"/>
              <a:gd name="connsiteX5" fmla="*/ 680730 w 975164"/>
              <a:gd name="connsiteY5" fmla="*/ 5377 h 651964"/>
              <a:gd name="connsiteX6" fmla="*/ 218522 w 975164"/>
              <a:gd name="connsiteY6" fmla="*/ 68738 h 651964"/>
              <a:gd name="connsiteX7" fmla="*/ 16448 w 975164"/>
              <a:gd name="connsiteY7" fmla="*/ 231068 h 651964"/>
              <a:gd name="connsiteX8" fmla="*/ 230930 w 975164"/>
              <a:gd name="connsiteY8" fmla="*/ 590888 h 651964"/>
              <a:gd name="connsiteX9" fmla="*/ 291425 w 975164"/>
              <a:gd name="connsiteY9" fmla="*/ 651964 h 651964"/>
              <a:gd name="connsiteX0" fmla="*/ 291425 w 975164"/>
              <a:gd name="connsiteY0" fmla="*/ 651767 h 651767"/>
              <a:gd name="connsiteX1" fmla="*/ 346515 w 975164"/>
              <a:gd name="connsiteY1" fmla="*/ 613490 h 651767"/>
              <a:gd name="connsiteX2" fmla="*/ 446362 w 975164"/>
              <a:gd name="connsiteY2" fmla="*/ 611024 h 651767"/>
              <a:gd name="connsiteX3" fmla="*/ 876810 w 975164"/>
              <a:gd name="connsiteY3" fmla="*/ 496306 h 651767"/>
              <a:gd name="connsiteX4" fmla="*/ 962687 w 975164"/>
              <a:gd name="connsiteY4" fmla="*/ 197309 h 651767"/>
              <a:gd name="connsiteX5" fmla="*/ 680730 w 975164"/>
              <a:gd name="connsiteY5" fmla="*/ 5180 h 651767"/>
              <a:gd name="connsiteX6" fmla="*/ 201924 w 975164"/>
              <a:gd name="connsiteY6" fmla="*/ 69993 h 651767"/>
              <a:gd name="connsiteX7" fmla="*/ 16448 w 975164"/>
              <a:gd name="connsiteY7" fmla="*/ 230871 h 651767"/>
              <a:gd name="connsiteX8" fmla="*/ 230930 w 975164"/>
              <a:gd name="connsiteY8" fmla="*/ 590691 h 651767"/>
              <a:gd name="connsiteX9" fmla="*/ 291425 w 975164"/>
              <a:gd name="connsiteY9" fmla="*/ 651767 h 651767"/>
              <a:gd name="connsiteX0" fmla="*/ 291319 w 975058"/>
              <a:gd name="connsiteY0" fmla="*/ 651767 h 651767"/>
              <a:gd name="connsiteX1" fmla="*/ 346409 w 975058"/>
              <a:gd name="connsiteY1" fmla="*/ 613490 h 651767"/>
              <a:gd name="connsiteX2" fmla="*/ 446256 w 975058"/>
              <a:gd name="connsiteY2" fmla="*/ 611024 h 651767"/>
              <a:gd name="connsiteX3" fmla="*/ 876704 w 975058"/>
              <a:gd name="connsiteY3" fmla="*/ 496306 h 651767"/>
              <a:gd name="connsiteX4" fmla="*/ 962581 w 975058"/>
              <a:gd name="connsiteY4" fmla="*/ 197309 h 651767"/>
              <a:gd name="connsiteX5" fmla="*/ 680624 w 975058"/>
              <a:gd name="connsiteY5" fmla="*/ 5180 h 651767"/>
              <a:gd name="connsiteX6" fmla="*/ 201818 w 975058"/>
              <a:gd name="connsiteY6" fmla="*/ 69993 h 651767"/>
              <a:gd name="connsiteX7" fmla="*/ 16468 w 975058"/>
              <a:gd name="connsiteY7" fmla="*/ 247811 h 651767"/>
              <a:gd name="connsiteX8" fmla="*/ 230824 w 975058"/>
              <a:gd name="connsiteY8" fmla="*/ 590691 h 651767"/>
              <a:gd name="connsiteX9" fmla="*/ 291319 w 975058"/>
              <a:gd name="connsiteY9" fmla="*/ 651767 h 651767"/>
              <a:gd name="connsiteX0" fmla="*/ 294026 w 977765"/>
              <a:gd name="connsiteY0" fmla="*/ 651767 h 651767"/>
              <a:gd name="connsiteX1" fmla="*/ 349116 w 977765"/>
              <a:gd name="connsiteY1" fmla="*/ 613490 h 651767"/>
              <a:gd name="connsiteX2" fmla="*/ 448963 w 977765"/>
              <a:gd name="connsiteY2" fmla="*/ 611024 h 651767"/>
              <a:gd name="connsiteX3" fmla="*/ 879411 w 977765"/>
              <a:gd name="connsiteY3" fmla="*/ 496306 h 651767"/>
              <a:gd name="connsiteX4" fmla="*/ 965288 w 977765"/>
              <a:gd name="connsiteY4" fmla="*/ 197309 h 651767"/>
              <a:gd name="connsiteX5" fmla="*/ 683331 w 977765"/>
              <a:gd name="connsiteY5" fmla="*/ 5180 h 651767"/>
              <a:gd name="connsiteX6" fmla="*/ 204525 w 977765"/>
              <a:gd name="connsiteY6" fmla="*/ 69993 h 651767"/>
              <a:gd name="connsiteX7" fmla="*/ 19175 w 977765"/>
              <a:gd name="connsiteY7" fmla="*/ 247811 h 651767"/>
              <a:gd name="connsiteX8" fmla="*/ 233531 w 977765"/>
              <a:gd name="connsiteY8" fmla="*/ 590691 h 651767"/>
              <a:gd name="connsiteX9" fmla="*/ 294026 w 977765"/>
              <a:gd name="connsiteY9" fmla="*/ 651767 h 651767"/>
              <a:gd name="connsiteX0" fmla="*/ 292584 w 976323"/>
              <a:gd name="connsiteY0" fmla="*/ 651767 h 651767"/>
              <a:gd name="connsiteX1" fmla="*/ 347674 w 976323"/>
              <a:gd name="connsiteY1" fmla="*/ 613490 h 651767"/>
              <a:gd name="connsiteX2" fmla="*/ 447521 w 976323"/>
              <a:gd name="connsiteY2" fmla="*/ 611024 h 651767"/>
              <a:gd name="connsiteX3" fmla="*/ 877969 w 976323"/>
              <a:gd name="connsiteY3" fmla="*/ 496306 h 651767"/>
              <a:gd name="connsiteX4" fmla="*/ 963846 w 976323"/>
              <a:gd name="connsiteY4" fmla="*/ 197309 h 651767"/>
              <a:gd name="connsiteX5" fmla="*/ 681889 w 976323"/>
              <a:gd name="connsiteY5" fmla="*/ 5180 h 651767"/>
              <a:gd name="connsiteX6" fmla="*/ 203083 w 976323"/>
              <a:gd name="connsiteY6" fmla="*/ 69993 h 651767"/>
              <a:gd name="connsiteX7" fmla="*/ 19443 w 976323"/>
              <a:gd name="connsiteY7" fmla="*/ 254442 h 651767"/>
              <a:gd name="connsiteX8" fmla="*/ 232089 w 976323"/>
              <a:gd name="connsiteY8" fmla="*/ 590691 h 651767"/>
              <a:gd name="connsiteX9" fmla="*/ 292584 w 976323"/>
              <a:gd name="connsiteY9" fmla="*/ 651767 h 651767"/>
              <a:gd name="connsiteX0" fmla="*/ 292584 w 974891"/>
              <a:gd name="connsiteY0" fmla="*/ 651767 h 651767"/>
              <a:gd name="connsiteX1" fmla="*/ 347674 w 974891"/>
              <a:gd name="connsiteY1" fmla="*/ 613490 h 651767"/>
              <a:gd name="connsiteX2" fmla="*/ 447521 w 974891"/>
              <a:gd name="connsiteY2" fmla="*/ 611024 h 651767"/>
              <a:gd name="connsiteX3" fmla="*/ 871513 w 974891"/>
              <a:gd name="connsiteY3" fmla="*/ 476756 h 651767"/>
              <a:gd name="connsiteX4" fmla="*/ 963846 w 974891"/>
              <a:gd name="connsiteY4" fmla="*/ 197309 h 651767"/>
              <a:gd name="connsiteX5" fmla="*/ 681889 w 974891"/>
              <a:gd name="connsiteY5" fmla="*/ 5180 h 651767"/>
              <a:gd name="connsiteX6" fmla="*/ 203083 w 974891"/>
              <a:gd name="connsiteY6" fmla="*/ 69993 h 651767"/>
              <a:gd name="connsiteX7" fmla="*/ 19443 w 974891"/>
              <a:gd name="connsiteY7" fmla="*/ 254442 h 651767"/>
              <a:gd name="connsiteX8" fmla="*/ 232089 w 974891"/>
              <a:gd name="connsiteY8" fmla="*/ 590691 h 651767"/>
              <a:gd name="connsiteX9" fmla="*/ 292584 w 974891"/>
              <a:gd name="connsiteY9" fmla="*/ 651767 h 651767"/>
              <a:gd name="connsiteX0" fmla="*/ 292584 w 973991"/>
              <a:gd name="connsiteY0" fmla="*/ 651767 h 651767"/>
              <a:gd name="connsiteX1" fmla="*/ 347674 w 973991"/>
              <a:gd name="connsiteY1" fmla="*/ 613490 h 651767"/>
              <a:gd name="connsiteX2" fmla="*/ 492610 w 973991"/>
              <a:gd name="connsiteY2" fmla="*/ 599395 h 651767"/>
              <a:gd name="connsiteX3" fmla="*/ 871513 w 973991"/>
              <a:gd name="connsiteY3" fmla="*/ 476756 h 651767"/>
              <a:gd name="connsiteX4" fmla="*/ 963846 w 973991"/>
              <a:gd name="connsiteY4" fmla="*/ 197309 h 651767"/>
              <a:gd name="connsiteX5" fmla="*/ 681889 w 973991"/>
              <a:gd name="connsiteY5" fmla="*/ 5180 h 651767"/>
              <a:gd name="connsiteX6" fmla="*/ 203083 w 973991"/>
              <a:gd name="connsiteY6" fmla="*/ 69993 h 651767"/>
              <a:gd name="connsiteX7" fmla="*/ 19443 w 973991"/>
              <a:gd name="connsiteY7" fmla="*/ 254442 h 651767"/>
              <a:gd name="connsiteX8" fmla="*/ 232089 w 973991"/>
              <a:gd name="connsiteY8" fmla="*/ 590691 h 651767"/>
              <a:gd name="connsiteX9" fmla="*/ 292584 w 973991"/>
              <a:gd name="connsiteY9" fmla="*/ 651767 h 651767"/>
              <a:gd name="connsiteX0" fmla="*/ 292584 w 973991"/>
              <a:gd name="connsiteY0" fmla="*/ 651767 h 651767"/>
              <a:gd name="connsiteX1" fmla="*/ 347674 w 973991"/>
              <a:gd name="connsiteY1" fmla="*/ 613490 h 651767"/>
              <a:gd name="connsiteX2" fmla="*/ 492610 w 973991"/>
              <a:gd name="connsiteY2" fmla="*/ 599395 h 651767"/>
              <a:gd name="connsiteX3" fmla="*/ 871513 w 973991"/>
              <a:gd name="connsiteY3" fmla="*/ 476756 h 651767"/>
              <a:gd name="connsiteX4" fmla="*/ 963846 w 973991"/>
              <a:gd name="connsiteY4" fmla="*/ 197309 h 651767"/>
              <a:gd name="connsiteX5" fmla="*/ 681889 w 973991"/>
              <a:gd name="connsiteY5" fmla="*/ 5180 h 651767"/>
              <a:gd name="connsiteX6" fmla="*/ 203083 w 973991"/>
              <a:gd name="connsiteY6" fmla="*/ 69993 h 651767"/>
              <a:gd name="connsiteX7" fmla="*/ 19443 w 973991"/>
              <a:gd name="connsiteY7" fmla="*/ 254442 h 651767"/>
              <a:gd name="connsiteX8" fmla="*/ 232089 w 973991"/>
              <a:gd name="connsiteY8" fmla="*/ 590691 h 651767"/>
              <a:gd name="connsiteX9" fmla="*/ 292584 w 973991"/>
              <a:gd name="connsiteY9" fmla="*/ 651767 h 651767"/>
              <a:gd name="connsiteX0" fmla="*/ 292584 w 947259"/>
              <a:gd name="connsiteY0" fmla="*/ 652072 h 652072"/>
              <a:gd name="connsiteX1" fmla="*/ 347674 w 947259"/>
              <a:gd name="connsiteY1" fmla="*/ 613795 h 652072"/>
              <a:gd name="connsiteX2" fmla="*/ 492610 w 947259"/>
              <a:gd name="connsiteY2" fmla="*/ 599700 h 652072"/>
              <a:gd name="connsiteX3" fmla="*/ 871513 w 947259"/>
              <a:gd name="connsiteY3" fmla="*/ 477061 h 652072"/>
              <a:gd name="connsiteX4" fmla="*/ 932661 w 947259"/>
              <a:gd name="connsiteY4" fmla="*/ 202828 h 652072"/>
              <a:gd name="connsiteX5" fmla="*/ 681889 w 947259"/>
              <a:gd name="connsiteY5" fmla="*/ 5485 h 652072"/>
              <a:gd name="connsiteX6" fmla="*/ 203083 w 947259"/>
              <a:gd name="connsiteY6" fmla="*/ 70298 h 652072"/>
              <a:gd name="connsiteX7" fmla="*/ 19443 w 947259"/>
              <a:gd name="connsiteY7" fmla="*/ 254747 h 652072"/>
              <a:gd name="connsiteX8" fmla="*/ 232089 w 947259"/>
              <a:gd name="connsiteY8" fmla="*/ 590996 h 652072"/>
              <a:gd name="connsiteX9" fmla="*/ 292584 w 947259"/>
              <a:gd name="connsiteY9" fmla="*/ 652072 h 652072"/>
              <a:gd name="connsiteX0" fmla="*/ 292584 w 935943"/>
              <a:gd name="connsiteY0" fmla="*/ 652294 h 652294"/>
              <a:gd name="connsiteX1" fmla="*/ 347674 w 935943"/>
              <a:gd name="connsiteY1" fmla="*/ 614017 h 652294"/>
              <a:gd name="connsiteX2" fmla="*/ 492610 w 935943"/>
              <a:gd name="connsiteY2" fmla="*/ 599922 h 652294"/>
              <a:gd name="connsiteX3" fmla="*/ 871513 w 935943"/>
              <a:gd name="connsiteY3" fmla="*/ 477283 h 652294"/>
              <a:gd name="connsiteX4" fmla="*/ 918074 w 935943"/>
              <a:gd name="connsiteY4" fmla="*/ 206812 h 652294"/>
              <a:gd name="connsiteX5" fmla="*/ 681889 w 935943"/>
              <a:gd name="connsiteY5" fmla="*/ 5707 h 652294"/>
              <a:gd name="connsiteX6" fmla="*/ 203083 w 935943"/>
              <a:gd name="connsiteY6" fmla="*/ 70520 h 652294"/>
              <a:gd name="connsiteX7" fmla="*/ 19443 w 935943"/>
              <a:gd name="connsiteY7" fmla="*/ 254969 h 652294"/>
              <a:gd name="connsiteX8" fmla="*/ 232089 w 935943"/>
              <a:gd name="connsiteY8" fmla="*/ 591218 h 652294"/>
              <a:gd name="connsiteX9" fmla="*/ 292584 w 935943"/>
              <a:gd name="connsiteY9" fmla="*/ 652294 h 652294"/>
              <a:gd name="connsiteX0" fmla="*/ 292584 w 935943"/>
              <a:gd name="connsiteY0" fmla="*/ 651279 h 651279"/>
              <a:gd name="connsiteX1" fmla="*/ 347674 w 935943"/>
              <a:gd name="connsiteY1" fmla="*/ 613002 h 651279"/>
              <a:gd name="connsiteX2" fmla="*/ 492610 w 935943"/>
              <a:gd name="connsiteY2" fmla="*/ 598907 h 651279"/>
              <a:gd name="connsiteX3" fmla="*/ 871513 w 935943"/>
              <a:gd name="connsiteY3" fmla="*/ 476268 h 651279"/>
              <a:gd name="connsiteX4" fmla="*/ 918074 w 935943"/>
              <a:gd name="connsiteY4" fmla="*/ 205797 h 651279"/>
              <a:gd name="connsiteX5" fmla="*/ 681889 w 935943"/>
              <a:gd name="connsiteY5" fmla="*/ 4692 h 651279"/>
              <a:gd name="connsiteX6" fmla="*/ 205135 w 935943"/>
              <a:gd name="connsiteY6" fmla="*/ 77462 h 651279"/>
              <a:gd name="connsiteX7" fmla="*/ 19443 w 935943"/>
              <a:gd name="connsiteY7" fmla="*/ 253954 h 651279"/>
              <a:gd name="connsiteX8" fmla="*/ 232089 w 935943"/>
              <a:gd name="connsiteY8" fmla="*/ 590203 h 651279"/>
              <a:gd name="connsiteX9" fmla="*/ 292584 w 935943"/>
              <a:gd name="connsiteY9" fmla="*/ 651279 h 651279"/>
              <a:gd name="connsiteX0" fmla="*/ 292584 w 935229"/>
              <a:gd name="connsiteY0" fmla="*/ 641781 h 641781"/>
              <a:gd name="connsiteX1" fmla="*/ 347674 w 935229"/>
              <a:gd name="connsiteY1" fmla="*/ 603504 h 641781"/>
              <a:gd name="connsiteX2" fmla="*/ 492610 w 935229"/>
              <a:gd name="connsiteY2" fmla="*/ 589409 h 641781"/>
              <a:gd name="connsiteX3" fmla="*/ 871513 w 935229"/>
              <a:gd name="connsiteY3" fmla="*/ 466770 h 641781"/>
              <a:gd name="connsiteX4" fmla="*/ 918074 w 935229"/>
              <a:gd name="connsiteY4" fmla="*/ 196299 h 641781"/>
              <a:gd name="connsiteX5" fmla="*/ 691598 w 935229"/>
              <a:gd name="connsiteY5" fmla="*/ 5419 h 641781"/>
              <a:gd name="connsiteX6" fmla="*/ 205135 w 935229"/>
              <a:gd name="connsiteY6" fmla="*/ 67964 h 641781"/>
              <a:gd name="connsiteX7" fmla="*/ 19443 w 935229"/>
              <a:gd name="connsiteY7" fmla="*/ 244456 h 641781"/>
              <a:gd name="connsiteX8" fmla="*/ 232089 w 935229"/>
              <a:gd name="connsiteY8" fmla="*/ 580705 h 641781"/>
              <a:gd name="connsiteX9" fmla="*/ 292584 w 935229"/>
              <a:gd name="connsiteY9" fmla="*/ 641781 h 641781"/>
              <a:gd name="connsiteX0" fmla="*/ 292584 w 944778"/>
              <a:gd name="connsiteY0" fmla="*/ 641781 h 641781"/>
              <a:gd name="connsiteX1" fmla="*/ 347674 w 944778"/>
              <a:gd name="connsiteY1" fmla="*/ 603504 h 641781"/>
              <a:gd name="connsiteX2" fmla="*/ 492610 w 944778"/>
              <a:gd name="connsiteY2" fmla="*/ 589409 h 641781"/>
              <a:gd name="connsiteX3" fmla="*/ 871513 w 944778"/>
              <a:gd name="connsiteY3" fmla="*/ 466770 h 641781"/>
              <a:gd name="connsiteX4" fmla="*/ 918074 w 944778"/>
              <a:gd name="connsiteY4" fmla="*/ 196299 h 641781"/>
              <a:gd name="connsiteX5" fmla="*/ 691598 w 944778"/>
              <a:gd name="connsiteY5" fmla="*/ 5419 h 641781"/>
              <a:gd name="connsiteX6" fmla="*/ 205135 w 944778"/>
              <a:gd name="connsiteY6" fmla="*/ 67964 h 641781"/>
              <a:gd name="connsiteX7" fmla="*/ 19443 w 944778"/>
              <a:gd name="connsiteY7" fmla="*/ 244456 h 641781"/>
              <a:gd name="connsiteX8" fmla="*/ 232089 w 944778"/>
              <a:gd name="connsiteY8" fmla="*/ 580705 h 641781"/>
              <a:gd name="connsiteX9" fmla="*/ 292584 w 944778"/>
              <a:gd name="connsiteY9" fmla="*/ 641781 h 641781"/>
              <a:gd name="connsiteX0" fmla="*/ 292584 w 940808"/>
              <a:gd name="connsiteY0" fmla="*/ 641781 h 641781"/>
              <a:gd name="connsiteX1" fmla="*/ 347674 w 940808"/>
              <a:gd name="connsiteY1" fmla="*/ 603504 h 641781"/>
              <a:gd name="connsiteX2" fmla="*/ 492610 w 940808"/>
              <a:gd name="connsiteY2" fmla="*/ 589409 h 641781"/>
              <a:gd name="connsiteX3" fmla="*/ 871513 w 940808"/>
              <a:gd name="connsiteY3" fmla="*/ 466770 h 641781"/>
              <a:gd name="connsiteX4" fmla="*/ 918074 w 940808"/>
              <a:gd name="connsiteY4" fmla="*/ 196299 h 641781"/>
              <a:gd name="connsiteX5" fmla="*/ 691598 w 940808"/>
              <a:gd name="connsiteY5" fmla="*/ 5419 h 641781"/>
              <a:gd name="connsiteX6" fmla="*/ 205135 w 940808"/>
              <a:gd name="connsiteY6" fmla="*/ 67964 h 641781"/>
              <a:gd name="connsiteX7" fmla="*/ 19443 w 940808"/>
              <a:gd name="connsiteY7" fmla="*/ 244456 h 641781"/>
              <a:gd name="connsiteX8" fmla="*/ 232089 w 940808"/>
              <a:gd name="connsiteY8" fmla="*/ 580705 h 641781"/>
              <a:gd name="connsiteX9" fmla="*/ 292584 w 940808"/>
              <a:gd name="connsiteY9" fmla="*/ 641781 h 641781"/>
              <a:gd name="connsiteX0" fmla="*/ 292584 w 936876"/>
              <a:gd name="connsiteY0" fmla="*/ 640201 h 640201"/>
              <a:gd name="connsiteX1" fmla="*/ 347674 w 936876"/>
              <a:gd name="connsiteY1" fmla="*/ 601924 h 640201"/>
              <a:gd name="connsiteX2" fmla="*/ 492610 w 936876"/>
              <a:gd name="connsiteY2" fmla="*/ 587829 h 640201"/>
              <a:gd name="connsiteX3" fmla="*/ 871513 w 936876"/>
              <a:gd name="connsiteY3" fmla="*/ 465190 h 640201"/>
              <a:gd name="connsiteX4" fmla="*/ 907259 w 936876"/>
              <a:gd name="connsiteY4" fmla="*/ 167385 h 640201"/>
              <a:gd name="connsiteX5" fmla="*/ 691598 w 936876"/>
              <a:gd name="connsiteY5" fmla="*/ 3839 h 640201"/>
              <a:gd name="connsiteX6" fmla="*/ 205135 w 936876"/>
              <a:gd name="connsiteY6" fmla="*/ 66384 h 640201"/>
              <a:gd name="connsiteX7" fmla="*/ 19443 w 936876"/>
              <a:gd name="connsiteY7" fmla="*/ 242876 h 640201"/>
              <a:gd name="connsiteX8" fmla="*/ 232089 w 936876"/>
              <a:gd name="connsiteY8" fmla="*/ 579125 h 640201"/>
              <a:gd name="connsiteX9" fmla="*/ 292584 w 936876"/>
              <a:gd name="connsiteY9" fmla="*/ 640201 h 640201"/>
              <a:gd name="connsiteX0" fmla="*/ 292584 w 927257"/>
              <a:gd name="connsiteY0" fmla="*/ 654530 h 654530"/>
              <a:gd name="connsiteX1" fmla="*/ 347674 w 927257"/>
              <a:gd name="connsiteY1" fmla="*/ 616253 h 654530"/>
              <a:gd name="connsiteX2" fmla="*/ 492610 w 927257"/>
              <a:gd name="connsiteY2" fmla="*/ 602158 h 654530"/>
              <a:gd name="connsiteX3" fmla="*/ 871513 w 927257"/>
              <a:gd name="connsiteY3" fmla="*/ 479519 h 654530"/>
              <a:gd name="connsiteX4" fmla="*/ 907259 w 927257"/>
              <a:gd name="connsiteY4" fmla="*/ 181714 h 654530"/>
              <a:gd name="connsiteX5" fmla="*/ 695909 w 927257"/>
              <a:gd name="connsiteY5" fmla="*/ 3250 h 654530"/>
              <a:gd name="connsiteX6" fmla="*/ 205135 w 927257"/>
              <a:gd name="connsiteY6" fmla="*/ 80713 h 654530"/>
              <a:gd name="connsiteX7" fmla="*/ 19443 w 927257"/>
              <a:gd name="connsiteY7" fmla="*/ 257205 h 654530"/>
              <a:gd name="connsiteX8" fmla="*/ 232089 w 927257"/>
              <a:gd name="connsiteY8" fmla="*/ 593454 h 654530"/>
              <a:gd name="connsiteX9" fmla="*/ 292584 w 927257"/>
              <a:gd name="connsiteY9" fmla="*/ 654530 h 654530"/>
              <a:gd name="connsiteX0" fmla="*/ 292584 w 927257"/>
              <a:gd name="connsiteY0" fmla="*/ 656183 h 656183"/>
              <a:gd name="connsiteX1" fmla="*/ 347674 w 927257"/>
              <a:gd name="connsiteY1" fmla="*/ 617906 h 656183"/>
              <a:gd name="connsiteX2" fmla="*/ 492610 w 927257"/>
              <a:gd name="connsiteY2" fmla="*/ 603811 h 656183"/>
              <a:gd name="connsiteX3" fmla="*/ 871513 w 927257"/>
              <a:gd name="connsiteY3" fmla="*/ 481172 h 656183"/>
              <a:gd name="connsiteX4" fmla="*/ 907259 w 927257"/>
              <a:gd name="connsiteY4" fmla="*/ 183367 h 656183"/>
              <a:gd name="connsiteX5" fmla="*/ 695909 w 927257"/>
              <a:gd name="connsiteY5" fmla="*/ 4903 h 656183"/>
              <a:gd name="connsiteX6" fmla="*/ 205135 w 927257"/>
              <a:gd name="connsiteY6" fmla="*/ 82366 h 656183"/>
              <a:gd name="connsiteX7" fmla="*/ 19443 w 927257"/>
              <a:gd name="connsiteY7" fmla="*/ 258858 h 656183"/>
              <a:gd name="connsiteX8" fmla="*/ 232089 w 927257"/>
              <a:gd name="connsiteY8" fmla="*/ 595107 h 656183"/>
              <a:gd name="connsiteX9" fmla="*/ 292584 w 927257"/>
              <a:gd name="connsiteY9" fmla="*/ 656183 h 656183"/>
              <a:gd name="connsiteX0" fmla="*/ 292584 w 925838"/>
              <a:gd name="connsiteY0" fmla="*/ 651595 h 651595"/>
              <a:gd name="connsiteX1" fmla="*/ 347674 w 925838"/>
              <a:gd name="connsiteY1" fmla="*/ 613318 h 651595"/>
              <a:gd name="connsiteX2" fmla="*/ 492610 w 925838"/>
              <a:gd name="connsiteY2" fmla="*/ 599223 h 651595"/>
              <a:gd name="connsiteX3" fmla="*/ 871513 w 925838"/>
              <a:gd name="connsiteY3" fmla="*/ 476584 h 651595"/>
              <a:gd name="connsiteX4" fmla="*/ 907259 w 925838"/>
              <a:gd name="connsiteY4" fmla="*/ 178779 h 651595"/>
              <a:gd name="connsiteX5" fmla="*/ 715990 w 925838"/>
              <a:gd name="connsiteY5" fmla="*/ 5177 h 651595"/>
              <a:gd name="connsiteX6" fmla="*/ 205135 w 925838"/>
              <a:gd name="connsiteY6" fmla="*/ 77778 h 651595"/>
              <a:gd name="connsiteX7" fmla="*/ 19443 w 925838"/>
              <a:gd name="connsiteY7" fmla="*/ 254270 h 651595"/>
              <a:gd name="connsiteX8" fmla="*/ 232089 w 925838"/>
              <a:gd name="connsiteY8" fmla="*/ 590519 h 651595"/>
              <a:gd name="connsiteX9" fmla="*/ 292584 w 925838"/>
              <a:gd name="connsiteY9" fmla="*/ 651595 h 651595"/>
              <a:gd name="connsiteX0" fmla="*/ 262897 w 925838"/>
              <a:gd name="connsiteY0" fmla="*/ 663017 h 663017"/>
              <a:gd name="connsiteX1" fmla="*/ 347674 w 925838"/>
              <a:gd name="connsiteY1" fmla="*/ 613318 h 663017"/>
              <a:gd name="connsiteX2" fmla="*/ 492610 w 925838"/>
              <a:gd name="connsiteY2" fmla="*/ 599223 h 663017"/>
              <a:gd name="connsiteX3" fmla="*/ 871513 w 925838"/>
              <a:gd name="connsiteY3" fmla="*/ 476584 h 663017"/>
              <a:gd name="connsiteX4" fmla="*/ 907259 w 925838"/>
              <a:gd name="connsiteY4" fmla="*/ 178779 h 663017"/>
              <a:gd name="connsiteX5" fmla="*/ 715990 w 925838"/>
              <a:gd name="connsiteY5" fmla="*/ 5177 h 663017"/>
              <a:gd name="connsiteX6" fmla="*/ 205135 w 925838"/>
              <a:gd name="connsiteY6" fmla="*/ 77778 h 663017"/>
              <a:gd name="connsiteX7" fmla="*/ 19443 w 925838"/>
              <a:gd name="connsiteY7" fmla="*/ 254270 h 663017"/>
              <a:gd name="connsiteX8" fmla="*/ 232089 w 925838"/>
              <a:gd name="connsiteY8" fmla="*/ 590519 h 663017"/>
              <a:gd name="connsiteX9" fmla="*/ 262897 w 925838"/>
              <a:gd name="connsiteY9" fmla="*/ 663017 h 663017"/>
              <a:gd name="connsiteX0" fmla="*/ 238982 w 925838"/>
              <a:gd name="connsiteY0" fmla="*/ 657889 h 657889"/>
              <a:gd name="connsiteX1" fmla="*/ 347674 w 925838"/>
              <a:gd name="connsiteY1" fmla="*/ 613318 h 657889"/>
              <a:gd name="connsiteX2" fmla="*/ 492610 w 925838"/>
              <a:gd name="connsiteY2" fmla="*/ 599223 h 657889"/>
              <a:gd name="connsiteX3" fmla="*/ 871513 w 925838"/>
              <a:gd name="connsiteY3" fmla="*/ 476584 h 657889"/>
              <a:gd name="connsiteX4" fmla="*/ 907259 w 925838"/>
              <a:gd name="connsiteY4" fmla="*/ 178779 h 657889"/>
              <a:gd name="connsiteX5" fmla="*/ 715990 w 925838"/>
              <a:gd name="connsiteY5" fmla="*/ 5177 h 657889"/>
              <a:gd name="connsiteX6" fmla="*/ 205135 w 925838"/>
              <a:gd name="connsiteY6" fmla="*/ 77778 h 657889"/>
              <a:gd name="connsiteX7" fmla="*/ 19443 w 925838"/>
              <a:gd name="connsiteY7" fmla="*/ 254270 h 657889"/>
              <a:gd name="connsiteX8" fmla="*/ 232089 w 925838"/>
              <a:gd name="connsiteY8" fmla="*/ 590519 h 657889"/>
              <a:gd name="connsiteX9" fmla="*/ 238982 w 925838"/>
              <a:gd name="connsiteY9" fmla="*/ 657889 h 657889"/>
              <a:gd name="connsiteX0" fmla="*/ 238982 w 925838"/>
              <a:gd name="connsiteY0" fmla="*/ 657889 h 657889"/>
              <a:gd name="connsiteX1" fmla="*/ 354772 w 925838"/>
              <a:gd name="connsiteY1" fmla="*/ 616508 h 657889"/>
              <a:gd name="connsiteX2" fmla="*/ 492610 w 925838"/>
              <a:gd name="connsiteY2" fmla="*/ 599223 h 657889"/>
              <a:gd name="connsiteX3" fmla="*/ 871513 w 925838"/>
              <a:gd name="connsiteY3" fmla="*/ 476584 h 657889"/>
              <a:gd name="connsiteX4" fmla="*/ 907259 w 925838"/>
              <a:gd name="connsiteY4" fmla="*/ 178779 h 657889"/>
              <a:gd name="connsiteX5" fmla="*/ 715990 w 925838"/>
              <a:gd name="connsiteY5" fmla="*/ 5177 h 657889"/>
              <a:gd name="connsiteX6" fmla="*/ 205135 w 925838"/>
              <a:gd name="connsiteY6" fmla="*/ 77778 h 657889"/>
              <a:gd name="connsiteX7" fmla="*/ 19443 w 925838"/>
              <a:gd name="connsiteY7" fmla="*/ 254270 h 657889"/>
              <a:gd name="connsiteX8" fmla="*/ 232089 w 925838"/>
              <a:gd name="connsiteY8" fmla="*/ 590519 h 657889"/>
              <a:gd name="connsiteX9" fmla="*/ 238982 w 925838"/>
              <a:gd name="connsiteY9" fmla="*/ 657889 h 657889"/>
              <a:gd name="connsiteX0" fmla="*/ 238982 w 924637"/>
              <a:gd name="connsiteY0" fmla="*/ 657889 h 657889"/>
              <a:gd name="connsiteX1" fmla="*/ 354772 w 924637"/>
              <a:gd name="connsiteY1" fmla="*/ 616508 h 657889"/>
              <a:gd name="connsiteX2" fmla="*/ 516487 w 924637"/>
              <a:gd name="connsiteY2" fmla="*/ 599340 h 657889"/>
              <a:gd name="connsiteX3" fmla="*/ 871513 w 924637"/>
              <a:gd name="connsiteY3" fmla="*/ 476584 h 657889"/>
              <a:gd name="connsiteX4" fmla="*/ 907259 w 924637"/>
              <a:gd name="connsiteY4" fmla="*/ 178779 h 657889"/>
              <a:gd name="connsiteX5" fmla="*/ 715990 w 924637"/>
              <a:gd name="connsiteY5" fmla="*/ 5177 h 657889"/>
              <a:gd name="connsiteX6" fmla="*/ 205135 w 924637"/>
              <a:gd name="connsiteY6" fmla="*/ 77778 h 657889"/>
              <a:gd name="connsiteX7" fmla="*/ 19443 w 924637"/>
              <a:gd name="connsiteY7" fmla="*/ 254270 h 657889"/>
              <a:gd name="connsiteX8" fmla="*/ 232089 w 924637"/>
              <a:gd name="connsiteY8" fmla="*/ 590519 h 657889"/>
              <a:gd name="connsiteX9" fmla="*/ 238982 w 924637"/>
              <a:gd name="connsiteY9" fmla="*/ 657889 h 657889"/>
              <a:gd name="connsiteX0" fmla="*/ 238982 w 924262"/>
              <a:gd name="connsiteY0" fmla="*/ 657889 h 657889"/>
              <a:gd name="connsiteX1" fmla="*/ 354772 w 924262"/>
              <a:gd name="connsiteY1" fmla="*/ 616508 h 657889"/>
              <a:gd name="connsiteX2" fmla="*/ 524192 w 924262"/>
              <a:gd name="connsiteY2" fmla="*/ 604883 h 657889"/>
              <a:gd name="connsiteX3" fmla="*/ 871513 w 924262"/>
              <a:gd name="connsiteY3" fmla="*/ 476584 h 657889"/>
              <a:gd name="connsiteX4" fmla="*/ 907259 w 924262"/>
              <a:gd name="connsiteY4" fmla="*/ 178779 h 657889"/>
              <a:gd name="connsiteX5" fmla="*/ 715990 w 924262"/>
              <a:gd name="connsiteY5" fmla="*/ 5177 h 657889"/>
              <a:gd name="connsiteX6" fmla="*/ 205135 w 924262"/>
              <a:gd name="connsiteY6" fmla="*/ 77778 h 657889"/>
              <a:gd name="connsiteX7" fmla="*/ 19443 w 924262"/>
              <a:gd name="connsiteY7" fmla="*/ 254270 h 657889"/>
              <a:gd name="connsiteX8" fmla="*/ 232089 w 924262"/>
              <a:gd name="connsiteY8" fmla="*/ 590519 h 657889"/>
              <a:gd name="connsiteX9" fmla="*/ 238982 w 924262"/>
              <a:gd name="connsiteY9" fmla="*/ 657889 h 657889"/>
              <a:gd name="connsiteX0" fmla="*/ 238982 w 924262"/>
              <a:gd name="connsiteY0" fmla="*/ 657889 h 657889"/>
              <a:gd name="connsiteX1" fmla="*/ 354772 w 924262"/>
              <a:gd name="connsiteY1" fmla="*/ 616508 h 657889"/>
              <a:gd name="connsiteX2" fmla="*/ 524192 w 924262"/>
              <a:gd name="connsiteY2" fmla="*/ 604883 h 657889"/>
              <a:gd name="connsiteX3" fmla="*/ 871513 w 924262"/>
              <a:gd name="connsiteY3" fmla="*/ 476584 h 657889"/>
              <a:gd name="connsiteX4" fmla="*/ 907259 w 924262"/>
              <a:gd name="connsiteY4" fmla="*/ 178779 h 657889"/>
              <a:gd name="connsiteX5" fmla="*/ 715990 w 924262"/>
              <a:gd name="connsiteY5" fmla="*/ 5177 h 657889"/>
              <a:gd name="connsiteX6" fmla="*/ 205135 w 924262"/>
              <a:gd name="connsiteY6" fmla="*/ 77778 h 657889"/>
              <a:gd name="connsiteX7" fmla="*/ 19443 w 924262"/>
              <a:gd name="connsiteY7" fmla="*/ 254270 h 657889"/>
              <a:gd name="connsiteX8" fmla="*/ 232089 w 924262"/>
              <a:gd name="connsiteY8" fmla="*/ 590519 h 657889"/>
              <a:gd name="connsiteX9" fmla="*/ 238982 w 924262"/>
              <a:gd name="connsiteY9" fmla="*/ 657889 h 657889"/>
              <a:gd name="connsiteX0" fmla="*/ 238982 w 923327"/>
              <a:gd name="connsiteY0" fmla="*/ 657889 h 657889"/>
              <a:gd name="connsiteX1" fmla="*/ 354772 w 923327"/>
              <a:gd name="connsiteY1" fmla="*/ 616508 h 657889"/>
              <a:gd name="connsiteX2" fmla="*/ 543969 w 923327"/>
              <a:gd name="connsiteY2" fmla="*/ 608568 h 657889"/>
              <a:gd name="connsiteX3" fmla="*/ 871513 w 923327"/>
              <a:gd name="connsiteY3" fmla="*/ 476584 h 657889"/>
              <a:gd name="connsiteX4" fmla="*/ 907259 w 923327"/>
              <a:gd name="connsiteY4" fmla="*/ 178779 h 657889"/>
              <a:gd name="connsiteX5" fmla="*/ 715990 w 923327"/>
              <a:gd name="connsiteY5" fmla="*/ 5177 h 657889"/>
              <a:gd name="connsiteX6" fmla="*/ 205135 w 923327"/>
              <a:gd name="connsiteY6" fmla="*/ 77778 h 657889"/>
              <a:gd name="connsiteX7" fmla="*/ 19443 w 923327"/>
              <a:gd name="connsiteY7" fmla="*/ 254270 h 657889"/>
              <a:gd name="connsiteX8" fmla="*/ 232089 w 923327"/>
              <a:gd name="connsiteY8" fmla="*/ 590519 h 657889"/>
              <a:gd name="connsiteX9" fmla="*/ 238982 w 923327"/>
              <a:gd name="connsiteY9" fmla="*/ 657889 h 657889"/>
              <a:gd name="connsiteX0" fmla="*/ 238982 w 922789"/>
              <a:gd name="connsiteY0" fmla="*/ 657889 h 657889"/>
              <a:gd name="connsiteX1" fmla="*/ 354772 w 922789"/>
              <a:gd name="connsiteY1" fmla="*/ 616508 h 657889"/>
              <a:gd name="connsiteX2" fmla="*/ 555775 w 922789"/>
              <a:gd name="connsiteY2" fmla="*/ 610544 h 657889"/>
              <a:gd name="connsiteX3" fmla="*/ 871513 w 922789"/>
              <a:gd name="connsiteY3" fmla="*/ 476584 h 657889"/>
              <a:gd name="connsiteX4" fmla="*/ 907259 w 922789"/>
              <a:gd name="connsiteY4" fmla="*/ 178779 h 657889"/>
              <a:gd name="connsiteX5" fmla="*/ 715990 w 922789"/>
              <a:gd name="connsiteY5" fmla="*/ 5177 h 657889"/>
              <a:gd name="connsiteX6" fmla="*/ 205135 w 922789"/>
              <a:gd name="connsiteY6" fmla="*/ 77778 h 657889"/>
              <a:gd name="connsiteX7" fmla="*/ 19443 w 922789"/>
              <a:gd name="connsiteY7" fmla="*/ 254270 h 657889"/>
              <a:gd name="connsiteX8" fmla="*/ 232089 w 922789"/>
              <a:gd name="connsiteY8" fmla="*/ 590519 h 657889"/>
              <a:gd name="connsiteX9" fmla="*/ 238982 w 922789"/>
              <a:gd name="connsiteY9" fmla="*/ 657889 h 657889"/>
              <a:gd name="connsiteX0" fmla="*/ 907259 w 925253"/>
              <a:gd name="connsiteY0" fmla="*/ 178779 h 657889"/>
              <a:gd name="connsiteX1" fmla="*/ 715990 w 925253"/>
              <a:gd name="connsiteY1" fmla="*/ 5177 h 657889"/>
              <a:gd name="connsiteX2" fmla="*/ 205135 w 925253"/>
              <a:gd name="connsiteY2" fmla="*/ 77778 h 657889"/>
              <a:gd name="connsiteX3" fmla="*/ 19443 w 925253"/>
              <a:gd name="connsiteY3" fmla="*/ 254270 h 657889"/>
              <a:gd name="connsiteX4" fmla="*/ 232089 w 925253"/>
              <a:gd name="connsiteY4" fmla="*/ 590519 h 657889"/>
              <a:gd name="connsiteX5" fmla="*/ 238982 w 925253"/>
              <a:gd name="connsiteY5" fmla="*/ 657889 h 657889"/>
              <a:gd name="connsiteX6" fmla="*/ 354772 w 925253"/>
              <a:gd name="connsiteY6" fmla="*/ 616508 h 657889"/>
              <a:gd name="connsiteX7" fmla="*/ 555775 w 925253"/>
              <a:gd name="connsiteY7" fmla="*/ 610544 h 657889"/>
              <a:gd name="connsiteX8" fmla="*/ 871513 w 925253"/>
              <a:gd name="connsiteY8" fmla="*/ 476584 h 657889"/>
              <a:gd name="connsiteX9" fmla="*/ 916435 w 925253"/>
              <a:gd name="connsiteY9" fmla="*/ 188356 h 657889"/>
              <a:gd name="connsiteX0" fmla="*/ 715990 w 925253"/>
              <a:gd name="connsiteY0" fmla="*/ 5177 h 657889"/>
              <a:gd name="connsiteX1" fmla="*/ 205135 w 925253"/>
              <a:gd name="connsiteY1" fmla="*/ 77778 h 657889"/>
              <a:gd name="connsiteX2" fmla="*/ 19443 w 925253"/>
              <a:gd name="connsiteY2" fmla="*/ 254270 h 657889"/>
              <a:gd name="connsiteX3" fmla="*/ 232089 w 925253"/>
              <a:gd name="connsiteY3" fmla="*/ 590519 h 657889"/>
              <a:gd name="connsiteX4" fmla="*/ 238982 w 925253"/>
              <a:gd name="connsiteY4" fmla="*/ 657889 h 657889"/>
              <a:gd name="connsiteX5" fmla="*/ 354772 w 925253"/>
              <a:gd name="connsiteY5" fmla="*/ 616508 h 657889"/>
              <a:gd name="connsiteX6" fmla="*/ 555775 w 925253"/>
              <a:gd name="connsiteY6" fmla="*/ 610544 h 657889"/>
              <a:gd name="connsiteX7" fmla="*/ 871513 w 925253"/>
              <a:gd name="connsiteY7" fmla="*/ 476584 h 657889"/>
              <a:gd name="connsiteX8" fmla="*/ 916435 w 925253"/>
              <a:gd name="connsiteY8" fmla="*/ 188356 h 657889"/>
              <a:gd name="connsiteX0" fmla="*/ 796516 w 925253"/>
              <a:gd name="connsiteY0" fmla="*/ 6385 h 642389"/>
              <a:gd name="connsiteX1" fmla="*/ 205135 w 925253"/>
              <a:gd name="connsiteY1" fmla="*/ 62278 h 642389"/>
              <a:gd name="connsiteX2" fmla="*/ 19443 w 925253"/>
              <a:gd name="connsiteY2" fmla="*/ 238770 h 642389"/>
              <a:gd name="connsiteX3" fmla="*/ 232089 w 925253"/>
              <a:gd name="connsiteY3" fmla="*/ 575019 h 642389"/>
              <a:gd name="connsiteX4" fmla="*/ 238982 w 925253"/>
              <a:gd name="connsiteY4" fmla="*/ 642389 h 642389"/>
              <a:gd name="connsiteX5" fmla="*/ 354772 w 925253"/>
              <a:gd name="connsiteY5" fmla="*/ 601008 h 642389"/>
              <a:gd name="connsiteX6" fmla="*/ 555775 w 925253"/>
              <a:gd name="connsiteY6" fmla="*/ 595044 h 642389"/>
              <a:gd name="connsiteX7" fmla="*/ 871513 w 925253"/>
              <a:gd name="connsiteY7" fmla="*/ 461084 h 642389"/>
              <a:gd name="connsiteX8" fmla="*/ 916435 w 925253"/>
              <a:gd name="connsiteY8" fmla="*/ 172856 h 642389"/>
              <a:gd name="connsiteX0" fmla="*/ 796516 w 925253"/>
              <a:gd name="connsiteY0" fmla="*/ 21300 h 657304"/>
              <a:gd name="connsiteX1" fmla="*/ 205135 w 925253"/>
              <a:gd name="connsiteY1" fmla="*/ 77193 h 657304"/>
              <a:gd name="connsiteX2" fmla="*/ 19443 w 925253"/>
              <a:gd name="connsiteY2" fmla="*/ 253685 h 657304"/>
              <a:gd name="connsiteX3" fmla="*/ 232089 w 925253"/>
              <a:gd name="connsiteY3" fmla="*/ 589934 h 657304"/>
              <a:gd name="connsiteX4" fmla="*/ 238982 w 925253"/>
              <a:gd name="connsiteY4" fmla="*/ 657304 h 657304"/>
              <a:gd name="connsiteX5" fmla="*/ 354772 w 925253"/>
              <a:gd name="connsiteY5" fmla="*/ 615923 h 657304"/>
              <a:gd name="connsiteX6" fmla="*/ 555775 w 925253"/>
              <a:gd name="connsiteY6" fmla="*/ 609959 h 657304"/>
              <a:gd name="connsiteX7" fmla="*/ 871513 w 925253"/>
              <a:gd name="connsiteY7" fmla="*/ 475999 h 657304"/>
              <a:gd name="connsiteX8" fmla="*/ 916435 w 925253"/>
              <a:gd name="connsiteY8" fmla="*/ 187771 h 657304"/>
              <a:gd name="connsiteX0" fmla="*/ 796516 w 925253"/>
              <a:gd name="connsiteY0" fmla="*/ 23028 h 659032"/>
              <a:gd name="connsiteX1" fmla="*/ 205135 w 925253"/>
              <a:gd name="connsiteY1" fmla="*/ 78921 h 659032"/>
              <a:gd name="connsiteX2" fmla="*/ 19443 w 925253"/>
              <a:gd name="connsiteY2" fmla="*/ 255413 h 659032"/>
              <a:gd name="connsiteX3" fmla="*/ 232089 w 925253"/>
              <a:gd name="connsiteY3" fmla="*/ 591662 h 659032"/>
              <a:gd name="connsiteX4" fmla="*/ 238982 w 925253"/>
              <a:gd name="connsiteY4" fmla="*/ 659032 h 659032"/>
              <a:gd name="connsiteX5" fmla="*/ 354772 w 925253"/>
              <a:gd name="connsiteY5" fmla="*/ 617651 h 659032"/>
              <a:gd name="connsiteX6" fmla="*/ 555775 w 925253"/>
              <a:gd name="connsiteY6" fmla="*/ 611687 h 659032"/>
              <a:gd name="connsiteX7" fmla="*/ 871513 w 925253"/>
              <a:gd name="connsiteY7" fmla="*/ 477727 h 659032"/>
              <a:gd name="connsiteX8" fmla="*/ 916435 w 925253"/>
              <a:gd name="connsiteY8" fmla="*/ 189499 h 659032"/>
              <a:gd name="connsiteX0" fmla="*/ 796516 w 925253"/>
              <a:gd name="connsiteY0" fmla="*/ 24296 h 660300"/>
              <a:gd name="connsiteX1" fmla="*/ 205135 w 925253"/>
              <a:gd name="connsiteY1" fmla="*/ 80189 h 660300"/>
              <a:gd name="connsiteX2" fmla="*/ 19443 w 925253"/>
              <a:gd name="connsiteY2" fmla="*/ 256681 h 660300"/>
              <a:gd name="connsiteX3" fmla="*/ 232089 w 925253"/>
              <a:gd name="connsiteY3" fmla="*/ 592930 h 660300"/>
              <a:gd name="connsiteX4" fmla="*/ 238982 w 925253"/>
              <a:gd name="connsiteY4" fmla="*/ 660300 h 660300"/>
              <a:gd name="connsiteX5" fmla="*/ 354772 w 925253"/>
              <a:gd name="connsiteY5" fmla="*/ 618919 h 660300"/>
              <a:gd name="connsiteX6" fmla="*/ 555775 w 925253"/>
              <a:gd name="connsiteY6" fmla="*/ 612955 h 660300"/>
              <a:gd name="connsiteX7" fmla="*/ 871513 w 925253"/>
              <a:gd name="connsiteY7" fmla="*/ 478995 h 660300"/>
              <a:gd name="connsiteX8" fmla="*/ 916435 w 925253"/>
              <a:gd name="connsiteY8" fmla="*/ 190767 h 660300"/>
              <a:gd name="connsiteX0" fmla="*/ 796516 w 925253"/>
              <a:gd name="connsiteY0" fmla="*/ 24296 h 660300"/>
              <a:gd name="connsiteX1" fmla="*/ 205135 w 925253"/>
              <a:gd name="connsiteY1" fmla="*/ 80189 h 660300"/>
              <a:gd name="connsiteX2" fmla="*/ 19443 w 925253"/>
              <a:gd name="connsiteY2" fmla="*/ 256681 h 660300"/>
              <a:gd name="connsiteX3" fmla="*/ 232089 w 925253"/>
              <a:gd name="connsiteY3" fmla="*/ 592930 h 660300"/>
              <a:gd name="connsiteX4" fmla="*/ 238982 w 925253"/>
              <a:gd name="connsiteY4" fmla="*/ 660300 h 660300"/>
              <a:gd name="connsiteX5" fmla="*/ 354772 w 925253"/>
              <a:gd name="connsiteY5" fmla="*/ 618919 h 660300"/>
              <a:gd name="connsiteX6" fmla="*/ 555775 w 925253"/>
              <a:gd name="connsiteY6" fmla="*/ 612955 h 660300"/>
              <a:gd name="connsiteX7" fmla="*/ 871513 w 925253"/>
              <a:gd name="connsiteY7" fmla="*/ 478995 h 660300"/>
              <a:gd name="connsiteX8" fmla="*/ 916435 w 925253"/>
              <a:gd name="connsiteY8" fmla="*/ 190767 h 660300"/>
              <a:gd name="connsiteX0" fmla="*/ 796516 w 925253"/>
              <a:gd name="connsiteY0" fmla="*/ 24462 h 660466"/>
              <a:gd name="connsiteX1" fmla="*/ 203578 w 925253"/>
              <a:gd name="connsiteY1" fmla="*/ 79486 h 660466"/>
              <a:gd name="connsiteX2" fmla="*/ 19443 w 925253"/>
              <a:gd name="connsiteY2" fmla="*/ 256847 h 660466"/>
              <a:gd name="connsiteX3" fmla="*/ 232089 w 925253"/>
              <a:gd name="connsiteY3" fmla="*/ 593096 h 660466"/>
              <a:gd name="connsiteX4" fmla="*/ 238982 w 925253"/>
              <a:gd name="connsiteY4" fmla="*/ 660466 h 660466"/>
              <a:gd name="connsiteX5" fmla="*/ 354772 w 925253"/>
              <a:gd name="connsiteY5" fmla="*/ 619085 h 660466"/>
              <a:gd name="connsiteX6" fmla="*/ 555775 w 925253"/>
              <a:gd name="connsiteY6" fmla="*/ 613121 h 660466"/>
              <a:gd name="connsiteX7" fmla="*/ 871513 w 925253"/>
              <a:gd name="connsiteY7" fmla="*/ 479161 h 660466"/>
              <a:gd name="connsiteX8" fmla="*/ 916435 w 925253"/>
              <a:gd name="connsiteY8" fmla="*/ 190933 h 660466"/>
              <a:gd name="connsiteX0" fmla="*/ 796516 w 871513"/>
              <a:gd name="connsiteY0" fmla="*/ 24462 h 660466"/>
              <a:gd name="connsiteX1" fmla="*/ 203578 w 871513"/>
              <a:gd name="connsiteY1" fmla="*/ 79486 h 660466"/>
              <a:gd name="connsiteX2" fmla="*/ 19443 w 871513"/>
              <a:gd name="connsiteY2" fmla="*/ 256847 h 660466"/>
              <a:gd name="connsiteX3" fmla="*/ 232089 w 871513"/>
              <a:gd name="connsiteY3" fmla="*/ 593096 h 660466"/>
              <a:gd name="connsiteX4" fmla="*/ 238982 w 871513"/>
              <a:gd name="connsiteY4" fmla="*/ 660466 h 660466"/>
              <a:gd name="connsiteX5" fmla="*/ 354772 w 871513"/>
              <a:gd name="connsiteY5" fmla="*/ 619085 h 660466"/>
              <a:gd name="connsiteX6" fmla="*/ 555775 w 871513"/>
              <a:gd name="connsiteY6" fmla="*/ 613121 h 660466"/>
              <a:gd name="connsiteX7" fmla="*/ 871513 w 871513"/>
              <a:gd name="connsiteY7" fmla="*/ 479161 h 660466"/>
              <a:gd name="connsiteX0" fmla="*/ 796516 w 907656"/>
              <a:gd name="connsiteY0" fmla="*/ 24462 h 660466"/>
              <a:gd name="connsiteX1" fmla="*/ 203578 w 907656"/>
              <a:gd name="connsiteY1" fmla="*/ 79486 h 660466"/>
              <a:gd name="connsiteX2" fmla="*/ 19443 w 907656"/>
              <a:gd name="connsiteY2" fmla="*/ 256847 h 660466"/>
              <a:gd name="connsiteX3" fmla="*/ 232089 w 907656"/>
              <a:gd name="connsiteY3" fmla="*/ 593096 h 660466"/>
              <a:gd name="connsiteX4" fmla="*/ 238982 w 907656"/>
              <a:gd name="connsiteY4" fmla="*/ 660466 h 660466"/>
              <a:gd name="connsiteX5" fmla="*/ 354772 w 907656"/>
              <a:gd name="connsiteY5" fmla="*/ 619085 h 660466"/>
              <a:gd name="connsiteX6" fmla="*/ 555775 w 907656"/>
              <a:gd name="connsiteY6" fmla="*/ 613121 h 660466"/>
              <a:gd name="connsiteX7" fmla="*/ 907656 w 907656"/>
              <a:gd name="connsiteY7" fmla="*/ 410521 h 660466"/>
              <a:gd name="connsiteX0" fmla="*/ 796516 w 907656"/>
              <a:gd name="connsiteY0" fmla="*/ 24462 h 660466"/>
              <a:gd name="connsiteX1" fmla="*/ 203578 w 907656"/>
              <a:gd name="connsiteY1" fmla="*/ 79486 h 660466"/>
              <a:gd name="connsiteX2" fmla="*/ 19443 w 907656"/>
              <a:gd name="connsiteY2" fmla="*/ 256847 h 660466"/>
              <a:gd name="connsiteX3" fmla="*/ 232089 w 907656"/>
              <a:gd name="connsiteY3" fmla="*/ 593096 h 660466"/>
              <a:gd name="connsiteX4" fmla="*/ 238982 w 907656"/>
              <a:gd name="connsiteY4" fmla="*/ 660466 h 660466"/>
              <a:gd name="connsiteX5" fmla="*/ 354772 w 907656"/>
              <a:gd name="connsiteY5" fmla="*/ 619085 h 660466"/>
              <a:gd name="connsiteX6" fmla="*/ 555775 w 907656"/>
              <a:gd name="connsiteY6" fmla="*/ 613121 h 660466"/>
              <a:gd name="connsiteX7" fmla="*/ 907656 w 907656"/>
              <a:gd name="connsiteY7" fmla="*/ 410521 h 660466"/>
              <a:gd name="connsiteX0" fmla="*/ 796516 w 907656"/>
              <a:gd name="connsiteY0" fmla="*/ 24462 h 660466"/>
              <a:gd name="connsiteX1" fmla="*/ 203578 w 907656"/>
              <a:gd name="connsiteY1" fmla="*/ 79486 h 660466"/>
              <a:gd name="connsiteX2" fmla="*/ 19443 w 907656"/>
              <a:gd name="connsiteY2" fmla="*/ 256847 h 660466"/>
              <a:gd name="connsiteX3" fmla="*/ 232089 w 907656"/>
              <a:gd name="connsiteY3" fmla="*/ 593096 h 660466"/>
              <a:gd name="connsiteX4" fmla="*/ 238982 w 907656"/>
              <a:gd name="connsiteY4" fmla="*/ 660466 h 660466"/>
              <a:gd name="connsiteX5" fmla="*/ 354772 w 907656"/>
              <a:gd name="connsiteY5" fmla="*/ 619085 h 660466"/>
              <a:gd name="connsiteX6" fmla="*/ 555775 w 907656"/>
              <a:gd name="connsiteY6" fmla="*/ 613121 h 660466"/>
              <a:gd name="connsiteX7" fmla="*/ 907656 w 907656"/>
              <a:gd name="connsiteY7" fmla="*/ 410521 h 660466"/>
              <a:gd name="connsiteX0" fmla="*/ 796516 w 907656"/>
              <a:gd name="connsiteY0" fmla="*/ 24462 h 660466"/>
              <a:gd name="connsiteX1" fmla="*/ 203578 w 907656"/>
              <a:gd name="connsiteY1" fmla="*/ 79486 h 660466"/>
              <a:gd name="connsiteX2" fmla="*/ 19443 w 907656"/>
              <a:gd name="connsiteY2" fmla="*/ 256847 h 660466"/>
              <a:gd name="connsiteX3" fmla="*/ 232089 w 907656"/>
              <a:gd name="connsiteY3" fmla="*/ 593096 h 660466"/>
              <a:gd name="connsiteX4" fmla="*/ 238982 w 907656"/>
              <a:gd name="connsiteY4" fmla="*/ 660466 h 660466"/>
              <a:gd name="connsiteX5" fmla="*/ 354772 w 907656"/>
              <a:gd name="connsiteY5" fmla="*/ 619085 h 660466"/>
              <a:gd name="connsiteX6" fmla="*/ 555775 w 907656"/>
              <a:gd name="connsiteY6" fmla="*/ 613121 h 660466"/>
              <a:gd name="connsiteX7" fmla="*/ 907656 w 907656"/>
              <a:gd name="connsiteY7" fmla="*/ 410521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 name="connsiteX0" fmla="*/ 796516 w 906206"/>
              <a:gd name="connsiteY0" fmla="*/ 24462 h 660466"/>
              <a:gd name="connsiteX1" fmla="*/ 203578 w 906206"/>
              <a:gd name="connsiteY1" fmla="*/ 79486 h 660466"/>
              <a:gd name="connsiteX2" fmla="*/ 19443 w 906206"/>
              <a:gd name="connsiteY2" fmla="*/ 256847 h 660466"/>
              <a:gd name="connsiteX3" fmla="*/ 232089 w 906206"/>
              <a:gd name="connsiteY3" fmla="*/ 593096 h 660466"/>
              <a:gd name="connsiteX4" fmla="*/ 238982 w 906206"/>
              <a:gd name="connsiteY4" fmla="*/ 660466 h 660466"/>
              <a:gd name="connsiteX5" fmla="*/ 354772 w 906206"/>
              <a:gd name="connsiteY5" fmla="*/ 619085 h 660466"/>
              <a:gd name="connsiteX6" fmla="*/ 555775 w 906206"/>
              <a:gd name="connsiteY6" fmla="*/ 613121 h 660466"/>
              <a:gd name="connsiteX7" fmla="*/ 906206 w 906206"/>
              <a:gd name="connsiteY7" fmla="*/ 405534 h 66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6206" h="660466">
                <a:moveTo>
                  <a:pt x="796516" y="24462"/>
                </a:moveTo>
                <a:cubicBezTo>
                  <a:pt x="582196" y="-37768"/>
                  <a:pt x="332110" y="32895"/>
                  <a:pt x="203578" y="79486"/>
                </a:cubicBezTo>
                <a:cubicBezTo>
                  <a:pt x="75046" y="126077"/>
                  <a:pt x="65228" y="156016"/>
                  <a:pt x="19443" y="256847"/>
                </a:cubicBezTo>
                <a:cubicBezTo>
                  <a:pt x="-29803" y="393776"/>
                  <a:pt x="5299" y="518706"/>
                  <a:pt x="232089" y="593096"/>
                </a:cubicBezTo>
                <a:cubicBezTo>
                  <a:pt x="285239" y="611098"/>
                  <a:pt x="238982" y="660466"/>
                  <a:pt x="238982" y="660466"/>
                </a:cubicBezTo>
                <a:cubicBezTo>
                  <a:pt x="247518" y="659701"/>
                  <a:pt x="301973" y="626976"/>
                  <a:pt x="354772" y="619085"/>
                </a:cubicBezTo>
                <a:cubicBezTo>
                  <a:pt x="407571" y="611194"/>
                  <a:pt x="483775" y="627430"/>
                  <a:pt x="555775" y="613121"/>
                </a:cubicBezTo>
                <a:cubicBezTo>
                  <a:pt x="627775" y="598812"/>
                  <a:pt x="866839" y="543580"/>
                  <a:pt x="906206" y="405534"/>
                </a:cubicBezTo>
              </a:path>
            </a:pathLst>
          </a:custGeom>
          <a:noFill/>
          <a:ln w="19050" cap="flat">
            <a:solidFill>
              <a:schemeClr val="tx1"/>
            </a:solidFill>
            <a:prstDash val="solid"/>
            <a:miter/>
          </a:ln>
        </p:spPr>
        <p:txBody>
          <a:bodyPr rtlCol="0" anchor="ctr"/>
          <a:lstStyle/>
          <a:p>
            <a:endParaRPr lang="en-US"/>
          </a:p>
        </p:txBody>
      </p:sp>
      <p:pic>
        <p:nvPicPr>
          <p:cNvPr id="6" name="Graphic 5" descr="Arrow: Slight curve with solid fill">
            <a:extLst>
              <a:ext uri="{FF2B5EF4-FFF2-40B4-BE49-F238E27FC236}">
                <a16:creationId xmlns:a16="http://schemas.microsoft.com/office/drawing/2014/main" id="{275954CB-0A53-CBB6-3C22-FA8FBE8C4A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819452" flipV="1">
            <a:off x="9082340" y="4689187"/>
            <a:ext cx="729060" cy="642257"/>
          </a:xfrm>
          <a:prstGeom prst="rect">
            <a:avLst/>
          </a:prstGeom>
        </p:spPr>
      </p:pic>
      <p:sp>
        <p:nvSpPr>
          <p:cNvPr id="4" name="Content Placeholder 3">
            <a:extLst>
              <a:ext uri="{FF2B5EF4-FFF2-40B4-BE49-F238E27FC236}">
                <a16:creationId xmlns:a16="http://schemas.microsoft.com/office/drawing/2014/main" id="{D189ACFA-7E0A-C627-A7FD-162C63C2130C}"/>
              </a:ext>
            </a:extLst>
          </p:cNvPr>
          <p:cNvSpPr>
            <a:spLocks noGrp="1"/>
          </p:cNvSpPr>
          <p:nvPr>
            <p:ph idx="1"/>
          </p:nvPr>
        </p:nvSpPr>
        <p:spPr>
          <a:xfrm>
            <a:off x="493043" y="1225323"/>
            <a:ext cx="7532161" cy="4640943"/>
          </a:xfrm>
        </p:spPr>
        <p:txBody>
          <a:bodyPr>
            <a:normAutofit/>
          </a:bodyPr>
          <a:lstStyle/>
          <a:p>
            <a:pPr marL="457200" indent="-457200">
              <a:buFont typeface="Arial" panose="020B0604020202020204" pitchFamily="34" charset="0"/>
              <a:buChar char="•"/>
            </a:pPr>
            <a:r>
              <a:rPr lang="en-GB" sz="3600" b="0" dirty="0"/>
              <a:t>Create respectful spaces for colleagues to share emotions.</a:t>
            </a:r>
          </a:p>
          <a:p>
            <a:pPr marL="457200" indent="-457200">
              <a:buFont typeface="Arial" panose="020B0604020202020204" pitchFamily="34" charset="0"/>
              <a:buChar char="•"/>
            </a:pPr>
            <a:r>
              <a:rPr lang="en-GB" sz="3600" b="0" dirty="0"/>
              <a:t>Focus on understanding through non-verbal cues.</a:t>
            </a:r>
          </a:p>
          <a:p>
            <a:pPr marL="457200" indent="-457200">
              <a:buFont typeface="Arial" panose="020B0604020202020204" pitchFamily="34" charset="0"/>
              <a:buChar char="•"/>
            </a:pPr>
            <a:r>
              <a:rPr lang="en-GB" sz="3600" b="0" dirty="0"/>
              <a:t>Use techniques such as summarising &amp; paraphrasing to show you understand.</a:t>
            </a:r>
          </a:p>
          <a:p>
            <a:pPr marL="457200" indent="-457200">
              <a:buFont typeface="Arial" panose="020B0604020202020204" pitchFamily="34" charset="0"/>
              <a:buChar char="•"/>
            </a:pPr>
            <a:r>
              <a:rPr lang="en-GB" sz="3600" b="0" dirty="0"/>
              <a:t>Be mindful of self-disclosure and set boundaries, including a time boundary..</a:t>
            </a:r>
          </a:p>
          <a:p>
            <a:pPr marL="457200" indent="-457200">
              <a:buFont typeface="Arial" panose="020B0604020202020204" pitchFamily="34" charset="0"/>
              <a:buChar char="•"/>
            </a:pPr>
            <a:r>
              <a:rPr lang="en-GB" sz="3600" b="0" dirty="0"/>
              <a:t>Close the conversation with gratitude and support.</a:t>
            </a:r>
          </a:p>
          <a:p>
            <a:endParaRPr lang="en-GB" sz="2000" dirty="0"/>
          </a:p>
        </p:txBody>
      </p:sp>
      <p:sp>
        <p:nvSpPr>
          <p:cNvPr id="14" name="Title 1">
            <a:extLst>
              <a:ext uri="{FF2B5EF4-FFF2-40B4-BE49-F238E27FC236}">
                <a16:creationId xmlns:a16="http://schemas.microsoft.com/office/drawing/2014/main" id="{B6C37E72-9697-6BFD-4A87-0B1C6A3CB0EA}"/>
              </a:ext>
            </a:extLst>
          </p:cNvPr>
          <p:cNvSpPr txBox="1">
            <a:spLocks/>
          </p:cNvSpPr>
          <p:nvPr/>
        </p:nvSpPr>
        <p:spPr>
          <a:xfrm>
            <a:off x="7870987" y="4863616"/>
            <a:ext cx="4488592" cy="1695639"/>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100000"/>
              </a:lnSpc>
              <a:spcBef>
                <a:spcPct val="0"/>
              </a:spcBef>
              <a:buNone/>
              <a:defRPr sz="3600" b="1" kern="1200" spc="100" baseline="0">
                <a:solidFill>
                  <a:schemeClr val="tx1"/>
                </a:solidFill>
                <a:latin typeface="+mj-lt"/>
                <a:ea typeface="+mj-ea"/>
                <a:cs typeface="+mj-cs"/>
              </a:defRPr>
            </a:lvl1pPr>
          </a:lstStyle>
          <a:p>
            <a:r>
              <a:rPr lang="en-US" sz="4800">
                <a:solidFill>
                  <a:schemeClr val="bg1"/>
                </a:solidFill>
              </a:rPr>
              <a:t>REFLECT</a:t>
            </a:r>
            <a:br>
              <a:rPr lang="en-US" sz="4800">
                <a:solidFill>
                  <a:schemeClr val="bg1"/>
                </a:solidFill>
              </a:rPr>
            </a:br>
            <a:r>
              <a:rPr lang="en-GB" sz="2400">
                <a:solidFill>
                  <a:schemeClr val="bg1"/>
                </a:solidFill>
                <a:latin typeface="+mn-lt"/>
              </a:rPr>
              <a:t>Think about a time when you felt truly listened to - what did the other person do to make you feel that way?</a:t>
            </a:r>
            <a:endParaRPr lang="en-US" sz="4800" dirty="0">
              <a:solidFill>
                <a:schemeClr val="bg1"/>
              </a:solidFill>
            </a:endParaRPr>
          </a:p>
        </p:txBody>
      </p:sp>
      <p:sp>
        <p:nvSpPr>
          <p:cNvPr id="3" name="TextBox 2">
            <a:extLst>
              <a:ext uri="{FF2B5EF4-FFF2-40B4-BE49-F238E27FC236}">
                <a16:creationId xmlns:a16="http://schemas.microsoft.com/office/drawing/2014/main" id="{A1DFD011-84AE-0327-893E-31A4A4ECCFFA}"/>
              </a:ext>
            </a:extLst>
          </p:cNvPr>
          <p:cNvSpPr txBox="1"/>
          <p:nvPr/>
        </p:nvSpPr>
        <p:spPr>
          <a:xfrm>
            <a:off x="8788182" y="1377222"/>
            <a:ext cx="3084346" cy="2677656"/>
          </a:xfrm>
          <a:prstGeom prst="rect">
            <a:avLst/>
          </a:prstGeom>
          <a:noFill/>
        </p:spPr>
        <p:txBody>
          <a:bodyPr wrap="square">
            <a:spAutoFit/>
          </a:bodyPr>
          <a:lstStyle/>
          <a:p>
            <a:pPr marL="457200" indent="-457200" algn="l">
              <a:buFont typeface="Arial" panose="020B0604020202020204" pitchFamily="34" charset="0"/>
              <a:buChar char="•"/>
            </a:pPr>
            <a:r>
              <a:rPr lang="en-GB" sz="2800" dirty="0">
                <a:solidFill>
                  <a:schemeClr val="bg1"/>
                </a:solidFill>
              </a:rPr>
              <a:t>Evaluate your listening skills against </a:t>
            </a:r>
            <a:r>
              <a:rPr lang="en-GB" sz="2800" b="0" i="0" dirty="0">
                <a:solidFill>
                  <a:schemeClr val="bg1"/>
                </a:solidFill>
                <a:effectLst/>
              </a:rPr>
              <a:t>models such as SIER or the 5 Levels of Listening.</a:t>
            </a:r>
          </a:p>
          <a:p>
            <a:pPr marL="457200" indent="-457200" algn="l">
              <a:buFont typeface="Arial" panose="020B0604020202020204" pitchFamily="34" charset="0"/>
              <a:buChar char="•"/>
            </a:pPr>
            <a:r>
              <a:rPr lang="en-GB" sz="2800" dirty="0">
                <a:solidFill>
                  <a:schemeClr val="bg1"/>
                </a:solidFill>
              </a:rPr>
              <a:t>Identify your strengths.</a:t>
            </a:r>
          </a:p>
          <a:p>
            <a:pPr marL="457200" indent="-457200" algn="l">
              <a:buFont typeface="Arial" panose="020B0604020202020204" pitchFamily="34" charset="0"/>
              <a:buChar char="•"/>
            </a:pPr>
            <a:r>
              <a:rPr lang="en-GB" sz="2800" dirty="0">
                <a:solidFill>
                  <a:schemeClr val="bg1"/>
                </a:solidFill>
              </a:rPr>
              <a:t>Identify areas for development and take action.</a:t>
            </a:r>
            <a:endParaRPr lang="en-GB" sz="2800" b="0" i="0" dirty="0">
              <a:solidFill>
                <a:schemeClr val="bg1"/>
              </a:solidFill>
              <a:effectLst/>
            </a:endParaRPr>
          </a:p>
        </p:txBody>
      </p:sp>
    </p:spTree>
    <p:extLst>
      <p:ext uri="{BB962C8B-B14F-4D97-AF65-F5344CB8AC3E}">
        <p14:creationId xmlns:p14="http://schemas.microsoft.com/office/powerpoint/2010/main" val="189232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a:extLst>
            <a:ext uri="{FF2B5EF4-FFF2-40B4-BE49-F238E27FC236}">
              <a16:creationId xmlns:a16="http://schemas.microsoft.com/office/drawing/2014/main" id="{0255F64B-82D2-75E7-FFE9-EDBACA3E5E8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363EE7D-127D-FEB6-77F7-89E1D7FEFF9A}"/>
              </a:ext>
            </a:extLst>
          </p:cNvPr>
          <p:cNvSpPr>
            <a:spLocks noGrp="1"/>
          </p:cNvSpPr>
          <p:nvPr>
            <p:ph type="subTitle" idx="1"/>
          </p:nvPr>
        </p:nvSpPr>
        <p:spPr>
          <a:xfrm>
            <a:off x="2340551" y="4064257"/>
            <a:ext cx="1575466" cy="453889"/>
          </a:xfrm>
        </p:spPr>
        <p:txBody>
          <a:bodyPr anchor="t">
            <a:normAutofit/>
          </a:bodyPr>
          <a:lstStyle/>
          <a:p>
            <a:r>
              <a:rPr lang="en-GB" sz="1800" dirty="0"/>
              <a:t>Early Career, Medicine</a:t>
            </a:r>
          </a:p>
        </p:txBody>
      </p:sp>
      <p:sp>
        <p:nvSpPr>
          <p:cNvPr id="5" name="Title 4">
            <a:extLst>
              <a:ext uri="{FF2B5EF4-FFF2-40B4-BE49-F238E27FC236}">
                <a16:creationId xmlns:a16="http://schemas.microsoft.com/office/drawing/2014/main" id="{04939FC7-DFE5-7B04-213E-D2DACB3975C1}"/>
              </a:ext>
            </a:extLst>
          </p:cNvPr>
          <p:cNvSpPr>
            <a:spLocks noGrp="1"/>
          </p:cNvSpPr>
          <p:nvPr>
            <p:ph type="ctrTitle"/>
          </p:nvPr>
        </p:nvSpPr>
        <p:spPr>
          <a:xfrm>
            <a:off x="1983668" y="1152938"/>
            <a:ext cx="7134446" cy="2870791"/>
          </a:xfrm>
        </p:spPr>
        <p:txBody>
          <a:bodyPr>
            <a:normAutofit/>
          </a:bodyPr>
          <a:lstStyle/>
          <a:p>
            <a:r>
              <a:rPr lang="en-GB" dirty="0"/>
              <a:t>“Feedback… is very helpful for knowing where to strengthen it next time. I think that’s crucial really.” </a:t>
            </a:r>
            <a:br>
              <a:rPr lang="en-GB" dirty="0"/>
            </a:br>
            <a:endParaRPr lang="en-GB" sz="2000" b="0" dirty="0"/>
          </a:p>
        </p:txBody>
      </p:sp>
      <p:sp>
        <p:nvSpPr>
          <p:cNvPr id="4" name="TextBox 3">
            <a:extLst>
              <a:ext uri="{FF2B5EF4-FFF2-40B4-BE49-F238E27FC236}">
                <a16:creationId xmlns:a16="http://schemas.microsoft.com/office/drawing/2014/main" id="{EE13C720-EA97-22FC-3B1D-662968406CBA}"/>
              </a:ext>
            </a:extLst>
          </p:cNvPr>
          <p:cNvSpPr txBox="1"/>
          <p:nvPr/>
        </p:nvSpPr>
        <p:spPr>
          <a:xfrm>
            <a:off x="7315201" y="5012564"/>
            <a:ext cx="4783204" cy="1384995"/>
          </a:xfrm>
          <a:prstGeom prst="rect">
            <a:avLst/>
          </a:prstGeom>
          <a:noFill/>
        </p:spPr>
        <p:txBody>
          <a:bodyPr wrap="square">
            <a:spAutoFit/>
          </a:bodyPr>
          <a:lstStyle/>
          <a:p>
            <a:r>
              <a:rPr lang="en-GB" sz="2800" b="1" dirty="0">
                <a:solidFill>
                  <a:schemeClr val="bg1"/>
                </a:solidFill>
              </a:rPr>
              <a:t>The researchers we interviewed identified Feedback, and by extension, advice as key characteristics of effective support from peers and managers.</a:t>
            </a:r>
          </a:p>
        </p:txBody>
      </p:sp>
    </p:spTree>
    <p:extLst>
      <p:ext uri="{BB962C8B-B14F-4D97-AF65-F5344CB8AC3E}">
        <p14:creationId xmlns:p14="http://schemas.microsoft.com/office/powerpoint/2010/main" val="3560580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94975-4F36-4B66-3DB9-2CDAEA818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FF71A0-C953-E62F-826A-94FB876928B9}"/>
              </a:ext>
            </a:extLst>
          </p:cNvPr>
          <p:cNvSpPr>
            <a:spLocks noGrp="1"/>
          </p:cNvSpPr>
          <p:nvPr>
            <p:ph type="title"/>
          </p:nvPr>
        </p:nvSpPr>
        <p:spPr/>
        <p:txBody>
          <a:bodyPr/>
          <a:lstStyle/>
          <a:p>
            <a:r>
              <a:rPr lang="en-GB" dirty="0"/>
              <a:t>What does it mean to give helpful advice?</a:t>
            </a:r>
          </a:p>
        </p:txBody>
      </p:sp>
      <p:sp>
        <p:nvSpPr>
          <p:cNvPr id="3" name="Content Placeholder 2">
            <a:extLst>
              <a:ext uri="{FF2B5EF4-FFF2-40B4-BE49-F238E27FC236}">
                <a16:creationId xmlns:a16="http://schemas.microsoft.com/office/drawing/2014/main" id="{FFB2EDEC-57DE-52BC-E6AC-FFAF7E5F7466}"/>
              </a:ext>
            </a:extLst>
          </p:cNvPr>
          <p:cNvSpPr>
            <a:spLocks noGrp="1"/>
          </p:cNvSpPr>
          <p:nvPr>
            <p:ph idx="1"/>
          </p:nvPr>
        </p:nvSpPr>
        <p:spPr/>
        <p:txBody>
          <a:bodyPr>
            <a:normAutofit lnSpcReduction="10000"/>
          </a:bodyPr>
          <a:lstStyle/>
          <a:p>
            <a:r>
              <a:rPr lang="en-GB" b="0" dirty="0"/>
              <a:t>Giving helpful advice requires good active listening skills. When we’ve heard our colleague’s story, we can interpret it impartially and accurately, perhaps providing a needed alternative perspective. This enables us to share informed opinions and make suggestions grounded in evidence or based on our personal experiences. Advice givers are objective, non-judgmental, and aware of their own biases. Helpful advice  communicates complex information in a clear and concise manner, using metaphors, examples, and anecdotes to illustrate key points can help bring the advice to life. Advice givers don’t solve problems - effective advice giving empowers individuals to make informed decisions, build confidence, and develop their own problem-solving skills.</a:t>
            </a:r>
          </a:p>
          <a:p>
            <a:endParaRPr lang="en-GB" dirty="0"/>
          </a:p>
        </p:txBody>
      </p:sp>
    </p:spTree>
    <p:extLst>
      <p:ext uri="{BB962C8B-B14F-4D97-AF65-F5344CB8AC3E}">
        <p14:creationId xmlns:p14="http://schemas.microsoft.com/office/powerpoint/2010/main" val="964593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9CB18-11C1-0048-5B8A-983571062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255D8-5965-96D0-FD6E-0BC660E15A93}"/>
              </a:ext>
            </a:extLst>
          </p:cNvPr>
          <p:cNvSpPr>
            <a:spLocks noGrp="1"/>
          </p:cNvSpPr>
          <p:nvPr>
            <p:ph type="title"/>
          </p:nvPr>
        </p:nvSpPr>
        <p:spPr>
          <a:xfrm>
            <a:off x="608314" y="334822"/>
            <a:ext cx="4488592" cy="1695639"/>
          </a:xfrm>
        </p:spPr>
        <p:txBody>
          <a:bodyPr vert="horz" lIns="91440" tIns="45720" rIns="91440" bIns="45720" rtlCol="0" anchor="ctr">
            <a:normAutofit/>
          </a:bodyPr>
          <a:lstStyle/>
          <a:p>
            <a:r>
              <a:rPr lang="en-US" sz="4800" b="1" kern="1200" spc="100" baseline="0" dirty="0">
                <a:latin typeface="+mj-lt"/>
                <a:ea typeface="+mj-ea"/>
                <a:cs typeface="+mj-cs"/>
              </a:rPr>
              <a:t>How to give advice</a:t>
            </a:r>
            <a:br>
              <a:rPr lang="en-US" sz="4800" b="1" kern="1200" spc="100" baseline="0" dirty="0">
                <a:latin typeface="+mj-lt"/>
                <a:ea typeface="+mj-ea"/>
                <a:cs typeface="+mj-cs"/>
              </a:rPr>
            </a:br>
            <a:endParaRPr lang="en-US" sz="4800" b="1" kern="1200" spc="100" baseline="0" dirty="0">
              <a:latin typeface="+mj-lt"/>
              <a:ea typeface="+mj-ea"/>
              <a:cs typeface="+mj-cs"/>
            </a:endParaRPr>
          </a:p>
        </p:txBody>
      </p:sp>
      <p:pic>
        <p:nvPicPr>
          <p:cNvPr id="6" name="Graphic 5" descr="Arrow: Slight curve with solid fill">
            <a:extLst>
              <a:ext uri="{FF2B5EF4-FFF2-40B4-BE49-F238E27FC236}">
                <a16:creationId xmlns:a16="http://schemas.microsoft.com/office/drawing/2014/main" id="{8A085083-38D2-4EA3-0969-D08C523001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819452" flipV="1">
            <a:off x="9082340" y="4689187"/>
            <a:ext cx="729060" cy="642257"/>
          </a:xfrm>
          <a:prstGeom prst="rect">
            <a:avLst/>
          </a:prstGeom>
        </p:spPr>
      </p:pic>
      <p:sp>
        <p:nvSpPr>
          <p:cNvPr id="4" name="Content Placeholder 3">
            <a:extLst>
              <a:ext uri="{FF2B5EF4-FFF2-40B4-BE49-F238E27FC236}">
                <a16:creationId xmlns:a16="http://schemas.microsoft.com/office/drawing/2014/main" id="{FD27A30D-CEC4-8EBF-8DF9-B5CCCAA37659}"/>
              </a:ext>
            </a:extLst>
          </p:cNvPr>
          <p:cNvSpPr>
            <a:spLocks noGrp="1"/>
          </p:cNvSpPr>
          <p:nvPr>
            <p:ph idx="1"/>
          </p:nvPr>
        </p:nvSpPr>
        <p:spPr>
          <a:xfrm>
            <a:off x="532615" y="1362077"/>
            <a:ext cx="11051071" cy="4640943"/>
          </a:xfrm>
        </p:spPr>
        <p:txBody>
          <a:bodyPr>
            <a:normAutofit fontScale="92500" lnSpcReduction="20000"/>
          </a:bodyPr>
          <a:lstStyle/>
          <a:p>
            <a:pPr marL="457200" indent="-457200">
              <a:buFont typeface="Arial" panose="020B0604020202020204" pitchFamily="34" charset="0"/>
              <a:buChar char="•"/>
            </a:pPr>
            <a:r>
              <a:rPr lang="en-GB" sz="3600" b="0" dirty="0"/>
              <a:t>Listen carefully, ask questions to clarify the person’s needs, summarise or paraphrase what they are saying to ensure understanding</a:t>
            </a:r>
          </a:p>
          <a:p>
            <a:pPr marL="457200" indent="-457200">
              <a:buFont typeface="Arial" panose="020B0604020202020204" pitchFamily="34" charset="0"/>
              <a:buChar char="•"/>
            </a:pPr>
            <a:r>
              <a:rPr lang="en-GB" sz="3600" b="0" dirty="0"/>
              <a:t>Be objective and non-judgemental. Provide advice that is unbiased, fair, and respectful. Avoid unhelpful criticism or diminishing the other person’s thoughts and feelings</a:t>
            </a:r>
          </a:p>
          <a:p>
            <a:pPr marL="457200" indent="-457200">
              <a:buFont typeface="Arial" panose="020B0604020202020204" pitchFamily="34" charset="0"/>
              <a:buChar char="•"/>
            </a:pPr>
            <a:r>
              <a:rPr lang="en-GB" sz="3600" b="0" dirty="0"/>
              <a:t>If appropriate to the situation being discussed, ensure problems are focused on issues not people. Offer advice that focuses on things that can be changed – actions, behaviours, processes. Avoid personal criticisms.</a:t>
            </a:r>
          </a:p>
          <a:p>
            <a:pPr marL="457200" indent="-457200">
              <a:buFont typeface="Arial" panose="020B0604020202020204" pitchFamily="34" charset="0"/>
              <a:buChar char="•"/>
            </a:pPr>
            <a:r>
              <a:rPr lang="en-GB" sz="3600" b="0" dirty="0"/>
              <a:t>Remember: offer suggestions not solutions. Our advice should empower the other person to make decisions, not impose our solutions or world view. </a:t>
            </a:r>
          </a:p>
          <a:p>
            <a:pPr marL="457200" indent="-457200">
              <a:buFont typeface="Arial" panose="020B0604020202020204" pitchFamily="34" charset="0"/>
              <a:buChar char="•"/>
            </a:pPr>
            <a:r>
              <a:rPr lang="en-GB" sz="3600" b="0" dirty="0"/>
              <a:t>Be as clear and concise as possible.</a:t>
            </a:r>
          </a:p>
          <a:p>
            <a:endParaRPr lang="en-GB" sz="2000" dirty="0"/>
          </a:p>
        </p:txBody>
      </p:sp>
    </p:spTree>
    <p:extLst>
      <p:ext uri="{BB962C8B-B14F-4D97-AF65-F5344CB8AC3E}">
        <p14:creationId xmlns:p14="http://schemas.microsoft.com/office/powerpoint/2010/main" val="769798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FFD40-78D8-B2FC-550A-9948DBC65C4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562A4E85-F721-2BE9-FDC4-9193B1F09656}"/>
              </a:ext>
            </a:extLst>
          </p:cNvPr>
          <p:cNvSpPr/>
          <p:nvPr/>
        </p:nvSpPr>
        <p:spPr>
          <a:xfrm>
            <a:off x="98541" y="0"/>
            <a:ext cx="2960914" cy="2928258"/>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latin typeface="+mj-lt"/>
              </a:rPr>
              <a:t>Advice Training</a:t>
            </a:r>
          </a:p>
        </p:txBody>
      </p:sp>
      <p:sp>
        <p:nvSpPr>
          <p:cNvPr id="3" name="Oval 2">
            <a:extLst>
              <a:ext uri="{FF2B5EF4-FFF2-40B4-BE49-F238E27FC236}">
                <a16:creationId xmlns:a16="http://schemas.microsoft.com/office/drawing/2014/main" id="{351A2E7A-A531-4D14-25D7-99E40DF02AFF}"/>
              </a:ext>
            </a:extLst>
          </p:cNvPr>
          <p:cNvSpPr/>
          <p:nvPr/>
        </p:nvSpPr>
        <p:spPr>
          <a:xfrm>
            <a:off x="3157526" y="0"/>
            <a:ext cx="2960914" cy="2928258"/>
          </a:xfrm>
          <a:prstGeom prst="ellipse">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latin typeface="+mj-lt"/>
              </a:rPr>
              <a:t>Recognise &amp; Reward effective advice practices</a:t>
            </a:r>
          </a:p>
        </p:txBody>
      </p:sp>
      <p:sp>
        <p:nvSpPr>
          <p:cNvPr id="4" name="Oval 3">
            <a:extLst>
              <a:ext uri="{FF2B5EF4-FFF2-40B4-BE49-F238E27FC236}">
                <a16:creationId xmlns:a16="http://schemas.microsoft.com/office/drawing/2014/main" id="{61D499FE-4800-0AB3-7C0F-7B82A02A87E1}"/>
              </a:ext>
            </a:extLst>
          </p:cNvPr>
          <p:cNvSpPr/>
          <p:nvPr/>
        </p:nvSpPr>
        <p:spPr>
          <a:xfrm>
            <a:off x="4605383" y="3929742"/>
            <a:ext cx="2960914" cy="2928258"/>
          </a:xfrm>
          <a:prstGeom prst="ellipse">
            <a:avLst/>
          </a:prstGeom>
          <a:solidFill>
            <a:srgbClr val="D26D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latin typeface="+mj-lt"/>
              </a:rPr>
              <a:t>Leaders model asking for advice &amp; giving effective advice</a:t>
            </a:r>
          </a:p>
        </p:txBody>
      </p:sp>
      <p:sp>
        <p:nvSpPr>
          <p:cNvPr id="5" name="Oval 4">
            <a:extLst>
              <a:ext uri="{FF2B5EF4-FFF2-40B4-BE49-F238E27FC236}">
                <a16:creationId xmlns:a16="http://schemas.microsoft.com/office/drawing/2014/main" id="{1DEEAED6-637F-87D8-8F4B-E134BA3CA776}"/>
              </a:ext>
            </a:extLst>
          </p:cNvPr>
          <p:cNvSpPr/>
          <p:nvPr/>
        </p:nvSpPr>
        <p:spPr>
          <a:xfrm>
            <a:off x="1497434" y="3929742"/>
            <a:ext cx="2960914" cy="2928258"/>
          </a:xfrm>
          <a:prstGeom prst="ellipse">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mj-lt"/>
              </a:rPr>
              <a:t>Providing time &amp; Space for reflection &amp; learning from advice</a:t>
            </a:r>
          </a:p>
        </p:txBody>
      </p:sp>
      <p:sp>
        <p:nvSpPr>
          <p:cNvPr id="6" name="Oval 5">
            <a:extLst>
              <a:ext uri="{FF2B5EF4-FFF2-40B4-BE49-F238E27FC236}">
                <a16:creationId xmlns:a16="http://schemas.microsoft.com/office/drawing/2014/main" id="{6E09E05D-B5DF-AF53-C3FC-8A196F5090FD}"/>
              </a:ext>
            </a:extLst>
          </p:cNvPr>
          <p:cNvSpPr/>
          <p:nvPr/>
        </p:nvSpPr>
        <p:spPr>
          <a:xfrm>
            <a:off x="9132545" y="2178"/>
            <a:ext cx="2960914" cy="2928258"/>
          </a:xfrm>
          <a:prstGeom prst="ellipse">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latin typeface="+mj-lt"/>
              </a:rPr>
              <a:t>Benchmark existing advice practices</a:t>
            </a:r>
          </a:p>
        </p:txBody>
      </p:sp>
      <p:sp>
        <p:nvSpPr>
          <p:cNvPr id="7" name="Oval 6">
            <a:extLst>
              <a:ext uri="{FF2B5EF4-FFF2-40B4-BE49-F238E27FC236}">
                <a16:creationId xmlns:a16="http://schemas.microsoft.com/office/drawing/2014/main" id="{3D0E097C-D187-7513-2715-10A4029C63F6}"/>
              </a:ext>
            </a:extLst>
          </p:cNvPr>
          <p:cNvSpPr/>
          <p:nvPr/>
        </p:nvSpPr>
        <p:spPr>
          <a:xfrm>
            <a:off x="6219971" y="0"/>
            <a:ext cx="2871934" cy="2784377"/>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latin typeface="+mj-lt"/>
              </a:rPr>
              <a:t>Shift away from ‘blame &amp; Shame’</a:t>
            </a:r>
          </a:p>
        </p:txBody>
      </p:sp>
      <p:sp>
        <p:nvSpPr>
          <p:cNvPr id="8" name="Oval 7">
            <a:extLst>
              <a:ext uri="{FF2B5EF4-FFF2-40B4-BE49-F238E27FC236}">
                <a16:creationId xmlns:a16="http://schemas.microsoft.com/office/drawing/2014/main" id="{0E285130-6CF5-0BCC-9DF8-1D621E0A8954}"/>
              </a:ext>
            </a:extLst>
          </p:cNvPr>
          <p:cNvSpPr/>
          <p:nvPr/>
        </p:nvSpPr>
        <p:spPr>
          <a:xfrm>
            <a:off x="7682854" y="3927564"/>
            <a:ext cx="2960914" cy="2928258"/>
          </a:xfrm>
          <a:prstGeom prst="ellipse">
            <a:avLst/>
          </a:prstGeom>
          <a:solidFill>
            <a:schemeClr val="tx2">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latin typeface="+mj-lt"/>
              </a:rPr>
              <a:t>Ensure 1:1s aren’t just ‘status updates’ – focus on well-being, careers, &amp;c</a:t>
            </a:r>
          </a:p>
        </p:txBody>
      </p:sp>
      <p:sp>
        <p:nvSpPr>
          <p:cNvPr id="9" name="TextBox 8">
            <a:extLst>
              <a:ext uri="{FF2B5EF4-FFF2-40B4-BE49-F238E27FC236}">
                <a16:creationId xmlns:a16="http://schemas.microsoft.com/office/drawing/2014/main" id="{653FD6E0-28AC-D51A-551A-2E9C00BC59FE}"/>
              </a:ext>
            </a:extLst>
          </p:cNvPr>
          <p:cNvSpPr txBox="1"/>
          <p:nvPr/>
        </p:nvSpPr>
        <p:spPr>
          <a:xfrm>
            <a:off x="2334223" y="3012064"/>
            <a:ext cx="7041158" cy="769441"/>
          </a:xfrm>
          <a:prstGeom prst="rect">
            <a:avLst/>
          </a:prstGeom>
          <a:noFill/>
        </p:spPr>
        <p:txBody>
          <a:bodyPr wrap="none" rtlCol="0">
            <a:spAutoFit/>
          </a:bodyPr>
          <a:lstStyle/>
          <a:p>
            <a:r>
              <a:rPr lang="en-GB" sz="4400" b="1" dirty="0">
                <a:latin typeface="+mj-lt"/>
              </a:rPr>
              <a:t>Creating Cultures of Effective Advice Giving</a:t>
            </a:r>
          </a:p>
        </p:txBody>
      </p:sp>
    </p:spTree>
    <p:extLst>
      <p:ext uri="{BB962C8B-B14F-4D97-AF65-F5344CB8AC3E}">
        <p14:creationId xmlns:p14="http://schemas.microsoft.com/office/powerpoint/2010/main" val="3677680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846DDEBE-BFE6-BC07-4AD0-6A355E544A8F}"/>
            </a:ext>
          </a:extLst>
        </p:cNvPr>
        <p:cNvGrpSpPr/>
        <p:nvPr/>
      </p:nvGrpSpPr>
      <p:grpSpPr>
        <a:xfrm>
          <a:off x="0" y="0"/>
          <a:ext cx="0" cy="0"/>
          <a:chOff x="0" y="0"/>
          <a:chExt cx="0" cy="0"/>
        </a:xfrm>
      </p:grpSpPr>
      <p:sp>
        <p:nvSpPr>
          <p:cNvPr id="11" name="Freeform: Shape 10">
            <a:extLst>
              <a:ext uri="{FF2B5EF4-FFF2-40B4-BE49-F238E27FC236}">
                <a16:creationId xmlns:a16="http://schemas.microsoft.com/office/drawing/2014/main" id="{40F59814-FD63-286F-EBF3-820DBDB310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DE1E9A90-2F33-53AA-BE03-08B37CC7B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223ED387-9DDB-9FDD-8D90-E32C76D268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B154BC7-D4C3-10DA-15C2-4744EE5AC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678838" y="1135438"/>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solidFill>
            <a:schemeClr val="bg1"/>
          </a:solidFill>
          <a:ln w="190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80E4BB9D-6B94-3164-1FC3-DD8FCA2AA821}"/>
              </a:ext>
            </a:extLst>
          </p:cNvPr>
          <p:cNvSpPr>
            <a:spLocks noGrp="1"/>
          </p:cNvSpPr>
          <p:nvPr>
            <p:ph type="title"/>
          </p:nvPr>
        </p:nvSpPr>
        <p:spPr>
          <a:xfrm>
            <a:off x="786064" y="1309240"/>
            <a:ext cx="4013200" cy="4142471"/>
          </a:xfrm>
        </p:spPr>
        <p:txBody>
          <a:bodyPr vert="horz" lIns="91440" tIns="45720" rIns="91440" bIns="45720" rtlCol="0" anchor="ctr">
            <a:normAutofit/>
          </a:bodyPr>
          <a:lstStyle/>
          <a:p>
            <a:pPr algn="ctr"/>
            <a:r>
              <a:rPr lang="en-US" sz="4800" b="1" kern="1200" spc="100" baseline="0" dirty="0">
                <a:solidFill>
                  <a:schemeClr val="tx1"/>
                </a:solidFill>
                <a:latin typeface="+mj-lt"/>
                <a:ea typeface="+mj-ea"/>
                <a:cs typeface="+mj-cs"/>
              </a:rPr>
              <a:t> </a:t>
            </a:r>
            <a:r>
              <a:rPr lang="en-US" sz="4900" dirty="0"/>
              <a:t>Building Effective feedback cultures</a:t>
            </a:r>
            <a:br>
              <a:rPr lang="en-US" sz="8800" dirty="0"/>
            </a:br>
            <a:br>
              <a:rPr lang="en-US" sz="8800" dirty="0"/>
            </a:br>
            <a:r>
              <a:rPr lang="en-GB" sz="3100" dirty="0"/>
              <a:t>“You need to create a culture with constant feedback loops.”</a:t>
            </a:r>
            <a:endParaRPr lang="en-US" sz="3100" b="1" kern="1200" spc="100" baseline="0" dirty="0">
              <a:solidFill>
                <a:schemeClr val="tx1"/>
              </a:solidFill>
              <a:latin typeface="+mj-lt"/>
              <a:ea typeface="+mj-ea"/>
              <a:cs typeface="+mj-cs"/>
            </a:endParaRPr>
          </a:p>
        </p:txBody>
      </p:sp>
      <p:sp>
        <p:nvSpPr>
          <p:cNvPr id="19" name="Freeform: Shape 18">
            <a:extLst>
              <a:ext uri="{FF2B5EF4-FFF2-40B4-BE49-F238E27FC236}">
                <a16:creationId xmlns:a16="http://schemas.microsoft.com/office/drawing/2014/main" id="{0FCF5023-40AC-2EF0-F47C-D2CAFCE996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722763" y="1079300"/>
            <a:ext cx="4728955" cy="4602352"/>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196455 w 12114253"/>
              <a:gd name="connsiteY11" fmla="*/ 5908410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141474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236797 w 12114253"/>
              <a:gd name="connsiteY9" fmla="*/ 5927859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196455 w 12114253"/>
              <a:gd name="connsiteY11" fmla="*/ 5908410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92239 w 12114253"/>
              <a:gd name="connsiteY11" fmla="*/ 5912762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2638911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14253"/>
              <a:gd name="connsiteY0" fmla="*/ 0 h 6231011"/>
              <a:gd name="connsiteX1" fmla="*/ 304663 w 12114253"/>
              <a:gd name="connsiteY1" fmla="*/ 10761 h 6231011"/>
              <a:gd name="connsiteX2" fmla="*/ 0 w 12114253"/>
              <a:gd name="connsiteY2" fmla="*/ 47942 h 6231011"/>
              <a:gd name="connsiteX3" fmla="*/ 0 w 12114253"/>
              <a:gd name="connsiteY3" fmla="*/ 909146 h 6231011"/>
              <a:gd name="connsiteX4" fmla="*/ 4597 w 12114253"/>
              <a:gd name="connsiteY4" fmla="*/ 909146 h 6231011"/>
              <a:gd name="connsiteX5" fmla="*/ 88972 w 12114253"/>
              <a:gd name="connsiteY5" fmla="*/ 3523848 h 6231011"/>
              <a:gd name="connsiteX6" fmla="*/ 148480 w 12114253"/>
              <a:gd name="connsiteY6" fmla="*/ 5930841 h 6231011"/>
              <a:gd name="connsiteX7" fmla="*/ 3319168 w 12114253"/>
              <a:gd name="connsiteY7" fmla="*/ 5933377 h 6231011"/>
              <a:gd name="connsiteX8" fmla="*/ 4308929 w 12114253"/>
              <a:gd name="connsiteY8" fmla="*/ 5926717 h 6231011"/>
              <a:gd name="connsiteX9" fmla="*/ 5308288 w 12114253"/>
              <a:gd name="connsiteY9" fmla="*/ 5937810 h 6231011"/>
              <a:gd name="connsiteX10" fmla="*/ 5707509 w 12114253"/>
              <a:gd name="connsiteY10" fmla="*/ 6231011 h 6231011"/>
              <a:gd name="connsiteX11" fmla="*/ 6071394 w 12114253"/>
              <a:gd name="connsiteY11" fmla="*/ 5917114 h 6231011"/>
              <a:gd name="connsiteX12" fmla="*/ 9098386 w 12114253"/>
              <a:gd name="connsiteY12" fmla="*/ 5911624 h 6231011"/>
              <a:gd name="connsiteX13" fmla="*/ 10007288 w 12114253"/>
              <a:gd name="connsiteY13" fmla="*/ 5914499 h 6231011"/>
              <a:gd name="connsiteX14" fmla="*/ 10927227 w 12114253"/>
              <a:gd name="connsiteY14" fmla="*/ 5922366 h 6231011"/>
              <a:gd name="connsiteX15" fmla="*/ 12085310 w 12114253"/>
              <a:gd name="connsiteY15" fmla="*/ 5921320 h 6231011"/>
              <a:gd name="connsiteX16" fmla="*/ 12063456 w 12114253"/>
              <a:gd name="connsiteY16" fmla="*/ 2621674 h 6231011"/>
              <a:gd name="connsiteX17" fmla="*/ 12054104 w 12114253"/>
              <a:gd name="connsiteY17" fmla="*/ 176313 h 6231011"/>
              <a:gd name="connsiteX18" fmla="*/ 11289537 w 12114253"/>
              <a:gd name="connsiteY18" fmla="*/ 107615 h 6231011"/>
              <a:gd name="connsiteX19" fmla="*/ 10259313 w 12114253"/>
              <a:gd name="connsiteY19" fmla="*/ 101059 h 6231011"/>
              <a:gd name="connsiteX20" fmla="*/ 7599878 w 12114253"/>
              <a:gd name="connsiteY20" fmla="*/ 75910 h 6231011"/>
              <a:gd name="connsiteX21" fmla="*/ 1892744 w 12114253"/>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07348"/>
              <a:gd name="connsiteY0" fmla="*/ 0 h 6231011"/>
              <a:gd name="connsiteX1" fmla="*/ 304663 w 12107348"/>
              <a:gd name="connsiteY1" fmla="*/ 10761 h 6231011"/>
              <a:gd name="connsiteX2" fmla="*/ 0 w 12107348"/>
              <a:gd name="connsiteY2" fmla="*/ 47942 h 6231011"/>
              <a:gd name="connsiteX3" fmla="*/ 0 w 12107348"/>
              <a:gd name="connsiteY3" fmla="*/ 909146 h 6231011"/>
              <a:gd name="connsiteX4" fmla="*/ 4597 w 12107348"/>
              <a:gd name="connsiteY4" fmla="*/ 909146 h 6231011"/>
              <a:gd name="connsiteX5" fmla="*/ 88972 w 12107348"/>
              <a:gd name="connsiteY5" fmla="*/ 3523848 h 6231011"/>
              <a:gd name="connsiteX6" fmla="*/ 148480 w 12107348"/>
              <a:gd name="connsiteY6" fmla="*/ 5930841 h 6231011"/>
              <a:gd name="connsiteX7" fmla="*/ 3319168 w 12107348"/>
              <a:gd name="connsiteY7" fmla="*/ 5933377 h 6231011"/>
              <a:gd name="connsiteX8" fmla="*/ 4308929 w 12107348"/>
              <a:gd name="connsiteY8" fmla="*/ 5926717 h 6231011"/>
              <a:gd name="connsiteX9" fmla="*/ 5308288 w 12107348"/>
              <a:gd name="connsiteY9" fmla="*/ 5937810 h 6231011"/>
              <a:gd name="connsiteX10" fmla="*/ 5707509 w 12107348"/>
              <a:gd name="connsiteY10" fmla="*/ 6231011 h 6231011"/>
              <a:gd name="connsiteX11" fmla="*/ 6071394 w 12107348"/>
              <a:gd name="connsiteY11" fmla="*/ 5917114 h 6231011"/>
              <a:gd name="connsiteX12" fmla="*/ 9098386 w 12107348"/>
              <a:gd name="connsiteY12" fmla="*/ 5911624 h 6231011"/>
              <a:gd name="connsiteX13" fmla="*/ 10007288 w 12107348"/>
              <a:gd name="connsiteY13" fmla="*/ 5914499 h 6231011"/>
              <a:gd name="connsiteX14" fmla="*/ 10927227 w 12107348"/>
              <a:gd name="connsiteY14" fmla="*/ 5922366 h 6231011"/>
              <a:gd name="connsiteX15" fmla="*/ 12085310 w 12107348"/>
              <a:gd name="connsiteY15" fmla="*/ 5921320 h 6231011"/>
              <a:gd name="connsiteX16" fmla="*/ 12063456 w 12107348"/>
              <a:gd name="connsiteY16" fmla="*/ 2621674 h 6231011"/>
              <a:gd name="connsiteX17" fmla="*/ 12054104 w 12107348"/>
              <a:gd name="connsiteY17" fmla="*/ 176313 h 6231011"/>
              <a:gd name="connsiteX18" fmla="*/ 11289537 w 12107348"/>
              <a:gd name="connsiteY18" fmla="*/ 107615 h 6231011"/>
              <a:gd name="connsiteX19" fmla="*/ 10259313 w 12107348"/>
              <a:gd name="connsiteY19" fmla="*/ 101059 h 6231011"/>
              <a:gd name="connsiteX20" fmla="*/ 7599878 w 12107348"/>
              <a:gd name="connsiteY20" fmla="*/ 75910 h 6231011"/>
              <a:gd name="connsiteX21" fmla="*/ 1892744 w 12107348"/>
              <a:gd name="connsiteY21" fmla="*/ 0 h 6231011"/>
              <a:gd name="connsiteX0" fmla="*/ 1892744 w 12113512"/>
              <a:gd name="connsiteY0" fmla="*/ 25991 h 6257002"/>
              <a:gd name="connsiteX1" fmla="*/ 304663 w 12113512"/>
              <a:gd name="connsiteY1" fmla="*/ 36752 h 6257002"/>
              <a:gd name="connsiteX2" fmla="*/ 0 w 12113512"/>
              <a:gd name="connsiteY2" fmla="*/ 73933 h 6257002"/>
              <a:gd name="connsiteX3" fmla="*/ 0 w 12113512"/>
              <a:gd name="connsiteY3" fmla="*/ 935137 h 6257002"/>
              <a:gd name="connsiteX4" fmla="*/ 4597 w 12113512"/>
              <a:gd name="connsiteY4" fmla="*/ 935137 h 6257002"/>
              <a:gd name="connsiteX5" fmla="*/ 88972 w 12113512"/>
              <a:gd name="connsiteY5" fmla="*/ 3549839 h 6257002"/>
              <a:gd name="connsiteX6" fmla="*/ 148480 w 12113512"/>
              <a:gd name="connsiteY6" fmla="*/ 5956832 h 6257002"/>
              <a:gd name="connsiteX7" fmla="*/ 3319168 w 12113512"/>
              <a:gd name="connsiteY7" fmla="*/ 5959368 h 6257002"/>
              <a:gd name="connsiteX8" fmla="*/ 4308929 w 12113512"/>
              <a:gd name="connsiteY8" fmla="*/ 5952708 h 6257002"/>
              <a:gd name="connsiteX9" fmla="*/ 5308288 w 12113512"/>
              <a:gd name="connsiteY9" fmla="*/ 5963801 h 6257002"/>
              <a:gd name="connsiteX10" fmla="*/ 5707509 w 12113512"/>
              <a:gd name="connsiteY10" fmla="*/ 6257002 h 6257002"/>
              <a:gd name="connsiteX11" fmla="*/ 6071394 w 12113512"/>
              <a:gd name="connsiteY11" fmla="*/ 5943105 h 6257002"/>
              <a:gd name="connsiteX12" fmla="*/ 9098386 w 12113512"/>
              <a:gd name="connsiteY12" fmla="*/ 5937615 h 6257002"/>
              <a:gd name="connsiteX13" fmla="*/ 10007288 w 12113512"/>
              <a:gd name="connsiteY13" fmla="*/ 5940490 h 6257002"/>
              <a:gd name="connsiteX14" fmla="*/ 10927227 w 12113512"/>
              <a:gd name="connsiteY14" fmla="*/ 5948357 h 6257002"/>
              <a:gd name="connsiteX15" fmla="*/ 12085310 w 12113512"/>
              <a:gd name="connsiteY15" fmla="*/ 5947311 h 6257002"/>
              <a:gd name="connsiteX16" fmla="*/ 12063456 w 12113512"/>
              <a:gd name="connsiteY16" fmla="*/ 2647665 h 6257002"/>
              <a:gd name="connsiteX17" fmla="*/ 12054104 w 12113512"/>
              <a:gd name="connsiteY17" fmla="*/ 202304 h 6257002"/>
              <a:gd name="connsiteX18" fmla="*/ 11486459 w 12113512"/>
              <a:gd name="connsiteY18" fmla="*/ 141081 h 6257002"/>
              <a:gd name="connsiteX19" fmla="*/ 10259313 w 12113512"/>
              <a:gd name="connsiteY19" fmla="*/ 127050 h 6257002"/>
              <a:gd name="connsiteX20" fmla="*/ 7599878 w 12113512"/>
              <a:gd name="connsiteY20" fmla="*/ 101901 h 6257002"/>
              <a:gd name="connsiteX21" fmla="*/ 1892744 w 12113512"/>
              <a:gd name="connsiteY21" fmla="*/ 25991 h 6257002"/>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59313 w 12117505"/>
              <a:gd name="connsiteY19" fmla="*/ 101059 h 6231011"/>
              <a:gd name="connsiteX20" fmla="*/ 7599878 w 12117505"/>
              <a:gd name="connsiteY20" fmla="*/ 75910 h 6231011"/>
              <a:gd name="connsiteX21" fmla="*/ 1892744 w 12117505"/>
              <a:gd name="connsiteY21" fmla="*/ 0 h 6231011"/>
              <a:gd name="connsiteX0" fmla="*/ 1892744 w 12117505"/>
              <a:gd name="connsiteY0" fmla="*/ 0 h 6231011"/>
              <a:gd name="connsiteX1" fmla="*/ 304663 w 12117505"/>
              <a:gd name="connsiteY1" fmla="*/ 10761 h 6231011"/>
              <a:gd name="connsiteX2" fmla="*/ 0 w 12117505"/>
              <a:gd name="connsiteY2" fmla="*/ 47942 h 6231011"/>
              <a:gd name="connsiteX3" fmla="*/ 0 w 12117505"/>
              <a:gd name="connsiteY3" fmla="*/ 909146 h 6231011"/>
              <a:gd name="connsiteX4" fmla="*/ 4597 w 12117505"/>
              <a:gd name="connsiteY4" fmla="*/ 909146 h 6231011"/>
              <a:gd name="connsiteX5" fmla="*/ 88972 w 12117505"/>
              <a:gd name="connsiteY5" fmla="*/ 3523848 h 6231011"/>
              <a:gd name="connsiteX6" fmla="*/ 148480 w 12117505"/>
              <a:gd name="connsiteY6" fmla="*/ 5930841 h 6231011"/>
              <a:gd name="connsiteX7" fmla="*/ 3319168 w 12117505"/>
              <a:gd name="connsiteY7" fmla="*/ 5933377 h 6231011"/>
              <a:gd name="connsiteX8" fmla="*/ 4308929 w 12117505"/>
              <a:gd name="connsiteY8" fmla="*/ 5926717 h 6231011"/>
              <a:gd name="connsiteX9" fmla="*/ 5308288 w 12117505"/>
              <a:gd name="connsiteY9" fmla="*/ 5937810 h 6231011"/>
              <a:gd name="connsiteX10" fmla="*/ 5707509 w 12117505"/>
              <a:gd name="connsiteY10" fmla="*/ 6231011 h 6231011"/>
              <a:gd name="connsiteX11" fmla="*/ 6071394 w 12117505"/>
              <a:gd name="connsiteY11" fmla="*/ 5917114 h 6231011"/>
              <a:gd name="connsiteX12" fmla="*/ 9098386 w 12117505"/>
              <a:gd name="connsiteY12" fmla="*/ 5911624 h 6231011"/>
              <a:gd name="connsiteX13" fmla="*/ 10007288 w 12117505"/>
              <a:gd name="connsiteY13" fmla="*/ 5914499 h 6231011"/>
              <a:gd name="connsiteX14" fmla="*/ 10927227 w 12117505"/>
              <a:gd name="connsiteY14" fmla="*/ 5922366 h 6231011"/>
              <a:gd name="connsiteX15" fmla="*/ 12085310 w 12117505"/>
              <a:gd name="connsiteY15" fmla="*/ 5921320 h 6231011"/>
              <a:gd name="connsiteX16" fmla="*/ 12063456 w 12117505"/>
              <a:gd name="connsiteY16" fmla="*/ 2621674 h 6231011"/>
              <a:gd name="connsiteX17" fmla="*/ 12054104 w 12117505"/>
              <a:gd name="connsiteY17" fmla="*/ 176313 h 6231011"/>
              <a:gd name="connsiteX18" fmla="*/ 11486459 w 12117505"/>
              <a:gd name="connsiteY18" fmla="*/ 115090 h 6231011"/>
              <a:gd name="connsiteX19" fmla="*/ 10223511 w 12117505"/>
              <a:gd name="connsiteY19" fmla="*/ 101059 h 6231011"/>
              <a:gd name="connsiteX20" fmla="*/ 7599878 w 12117505"/>
              <a:gd name="connsiteY20" fmla="*/ 75910 h 6231011"/>
              <a:gd name="connsiteX21" fmla="*/ 1892744 w 12117505"/>
              <a:gd name="connsiteY21" fmla="*/ 0 h 6231011"/>
              <a:gd name="connsiteX0" fmla="*/ 2161267 w 12117505"/>
              <a:gd name="connsiteY0" fmla="*/ 19141 h 6220250"/>
              <a:gd name="connsiteX1" fmla="*/ 304663 w 12117505"/>
              <a:gd name="connsiteY1" fmla="*/ 0 h 6220250"/>
              <a:gd name="connsiteX2" fmla="*/ 0 w 12117505"/>
              <a:gd name="connsiteY2" fmla="*/ 37181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19141 h 6220250"/>
              <a:gd name="connsiteX1" fmla="*/ 304663 w 12117505"/>
              <a:gd name="connsiteY1" fmla="*/ 0 h 6220250"/>
              <a:gd name="connsiteX2" fmla="*/ 0 w 12117505"/>
              <a:gd name="connsiteY2" fmla="*/ 140095 h 6220250"/>
              <a:gd name="connsiteX3" fmla="*/ 0 w 12117505"/>
              <a:gd name="connsiteY3" fmla="*/ 898385 h 6220250"/>
              <a:gd name="connsiteX4" fmla="*/ 4597 w 12117505"/>
              <a:gd name="connsiteY4" fmla="*/ 898385 h 6220250"/>
              <a:gd name="connsiteX5" fmla="*/ 88972 w 12117505"/>
              <a:gd name="connsiteY5" fmla="*/ 3513087 h 6220250"/>
              <a:gd name="connsiteX6" fmla="*/ 148480 w 12117505"/>
              <a:gd name="connsiteY6" fmla="*/ 5920080 h 6220250"/>
              <a:gd name="connsiteX7" fmla="*/ 3319168 w 12117505"/>
              <a:gd name="connsiteY7" fmla="*/ 5922616 h 6220250"/>
              <a:gd name="connsiteX8" fmla="*/ 4308929 w 12117505"/>
              <a:gd name="connsiteY8" fmla="*/ 5915956 h 6220250"/>
              <a:gd name="connsiteX9" fmla="*/ 5308288 w 12117505"/>
              <a:gd name="connsiteY9" fmla="*/ 5927049 h 6220250"/>
              <a:gd name="connsiteX10" fmla="*/ 5707509 w 12117505"/>
              <a:gd name="connsiteY10" fmla="*/ 6220250 h 6220250"/>
              <a:gd name="connsiteX11" fmla="*/ 6071394 w 12117505"/>
              <a:gd name="connsiteY11" fmla="*/ 5906353 h 6220250"/>
              <a:gd name="connsiteX12" fmla="*/ 9098386 w 12117505"/>
              <a:gd name="connsiteY12" fmla="*/ 5900863 h 6220250"/>
              <a:gd name="connsiteX13" fmla="*/ 10007288 w 12117505"/>
              <a:gd name="connsiteY13" fmla="*/ 5903738 h 6220250"/>
              <a:gd name="connsiteX14" fmla="*/ 10927227 w 12117505"/>
              <a:gd name="connsiteY14" fmla="*/ 5911605 h 6220250"/>
              <a:gd name="connsiteX15" fmla="*/ 12085310 w 12117505"/>
              <a:gd name="connsiteY15" fmla="*/ 5910559 h 6220250"/>
              <a:gd name="connsiteX16" fmla="*/ 12063456 w 12117505"/>
              <a:gd name="connsiteY16" fmla="*/ 2610913 h 6220250"/>
              <a:gd name="connsiteX17" fmla="*/ 12054104 w 12117505"/>
              <a:gd name="connsiteY17" fmla="*/ 165552 h 6220250"/>
              <a:gd name="connsiteX18" fmla="*/ 11486459 w 12117505"/>
              <a:gd name="connsiteY18" fmla="*/ 104329 h 6220250"/>
              <a:gd name="connsiteX19" fmla="*/ 10223511 w 12117505"/>
              <a:gd name="connsiteY19" fmla="*/ 90298 h 6220250"/>
              <a:gd name="connsiteX20" fmla="*/ 7599878 w 12117505"/>
              <a:gd name="connsiteY20" fmla="*/ 65149 h 6220250"/>
              <a:gd name="connsiteX21" fmla="*/ 2161267 w 12117505"/>
              <a:gd name="connsiteY21" fmla="*/ 19141 h 6220250"/>
              <a:gd name="connsiteX0" fmla="*/ 2161267 w 12117505"/>
              <a:gd name="connsiteY0" fmla="*/ 0 h 6201109"/>
              <a:gd name="connsiteX1" fmla="*/ 705111 w 12117505"/>
              <a:gd name="connsiteY1" fmla="*/ 15164 h 6201109"/>
              <a:gd name="connsiteX2" fmla="*/ 0 w 12117505"/>
              <a:gd name="connsiteY2" fmla="*/ 120954 h 6201109"/>
              <a:gd name="connsiteX3" fmla="*/ 0 w 12117505"/>
              <a:gd name="connsiteY3" fmla="*/ 879244 h 6201109"/>
              <a:gd name="connsiteX4" fmla="*/ 4597 w 12117505"/>
              <a:gd name="connsiteY4" fmla="*/ 879244 h 6201109"/>
              <a:gd name="connsiteX5" fmla="*/ 88972 w 12117505"/>
              <a:gd name="connsiteY5" fmla="*/ 3493946 h 6201109"/>
              <a:gd name="connsiteX6" fmla="*/ 148480 w 12117505"/>
              <a:gd name="connsiteY6" fmla="*/ 5900939 h 6201109"/>
              <a:gd name="connsiteX7" fmla="*/ 3319168 w 12117505"/>
              <a:gd name="connsiteY7" fmla="*/ 5903475 h 6201109"/>
              <a:gd name="connsiteX8" fmla="*/ 4308929 w 12117505"/>
              <a:gd name="connsiteY8" fmla="*/ 5896815 h 6201109"/>
              <a:gd name="connsiteX9" fmla="*/ 5308288 w 12117505"/>
              <a:gd name="connsiteY9" fmla="*/ 5907908 h 6201109"/>
              <a:gd name="connsiteX10" fmla="*/ 5707509 w 12117505"/>
              <a:gd name="connsiteY10" fmla="*/ 6201109 h 6201109"/>
              <a:gd name="connsiteX11" fmla="*/ 6071394 w 12117505"/>
              <a:gd name="connsiteY11" fmla="*/ 5887212 h 6201109"/>
              <a:gd name="connsiteX12" fmla="*/ 9098386 w 12117505"/>
              <a:gd name="connsiteY12" fmla="*/ 5881722 h 6201109"/>
              <a:gd name="connsiteX13" fmla="*/ 10007288 w 12117505"/>
              <a:gd name="connsiteY13" fmla="*/ 5884597 h 6201109"/>
              <a:gd name="connsiteX14" fmla="*/ 10927227 w 12117505"/>
              <a:gd name="connsiteY14" fmla="*/ 5892464 h 6201109"/>
              <a:gd name="connsiteX15" fmla="*/ 12085310 w 12117505"/>
              <a:gd name="connsiteY15" fmla="*/ 5891418 h 6201109"/>
              <a:gd name="connsiteX16" fmla="*/ 12063456 w 12117505"/>
              <a:gd name="connsiteY16" fmla="*/ 2591772 h 6201109"/>
              <a:gd name="connsiteX17" fmla="*/ 12054104 w 12117505"/>
              <a:gd name="connsiteY17" fmla="*/ 146411 h 6201109"/>
              <a:gd name="connsiteX18" fmla="*/ 11486459 w 12117505"/>
              <a:gd name="connsiteY18" fmla="*/ 85188 h 6201109"/>
              <a:gd name="connsiteX19" fmla="*/ 10223511 w 12117505"/>
              <a:gd name="connsiteY19" fmla="*/ 71157 h 6201109"/>
              <a:gd name="connsiteX20" fmla="*/ 7599878 w 12117505"/>
              <a:gd name="connsiteY20" fmla="*/ 46008 h 6201109"/>
              <a:gd name="connsiteX21" fmla="*/ 2161267 w 12117505"/>
              <a:gd name="connsiteY21" fmla="*/ 0 h 6201109"/>
              <a:gd name="connsiteX0" fmla="*/ 2695196 w 12117505"/>
              <a:gd name="connsiteY0" fmla="*/ 36292 h 6185945"/>
              <a:gd name="connsiteX1" fmla="*/ 705111 w 12117505"/>
              <a:gd name="connsiteY1" fmla="*/ 0 h 6185945"/>
              <a:gd name="connsiteX2" fmla="*/ 0 w 12117505"/>
              <a:gd name="connsiteY2" fmla="*/ 105790 h 6185945"/>
              <a:gd name="connsiteX3" fmla="*/ 0 w 12117505"/>
              <a:gd name="connsiteY3" fmla="*/ 864080 h 6185945"/>
              <a:gd name="connsiteX4" fmla="*/ 4597 w 12117505"/>
              <a:gd name="connsiteY4" fmla="*/ 864080 h 6185945"/>
              <a:gd name="connsiteX5" fmla="*/ 88972 w 12117505"/>
              <a:gd name="connsiteY5" fmla="*/ 3478782 h 6185945"/>
              <a:gd name="connsiteX6" fmla="*/ 148480 w 12117505"/>
              <a:gd name="connsiteY6" fmla="*/ 5885775 h 6185945"/>
              <a:gd name="connsiteX7" fmla="*/ 3319168 w 12117505"/>
              <a:gd name="connsiteY7" fmla="*/ 5888311 h 6185945"/>
              <a:gd name="connsiteX8" fmla="*/ 4308929 w 12117505"/>
              <a:gd name="connsiteY8" fmla="*/ 5881651 h 6185945"/>
              <a:gd name="connsiteX9" fmla="*/ 5308288 w 12117505"/>
              <a:gd name="connsiteY9" fmla="*/ 5892744 h 6185945"/>
              <a:gd name="connsiteX10" fmla="*/ 5707509 w 12117505"/>
              <a:gd name="connsiteY10" fmla="*/ 6185945 h 6185945"/>
              <a:gd name="connsiteX11" fmla="*/ 6071394 w 12117505"/>
              <a:gd name="connsiteY11" fmla="*/ 5872048 h 6185945"/>
              <a:gd name="connsiteX12" fmla="*/ 9098386 w 12117505"/>
              <a:gd name="connsiteY12" fmla="*/ 5866558 h 6185945"/>
              <a:gd name="connsiteX13" fmla="*/ 10007288 w 12117505"/>
              <a:gd name="connsiteY13" fmla="*/ 5869433 h 6185945"/>
              <a:gd name="connsiteX14" fmla="*/ 10927227 w 12117505"/>
              <a:gd name="connsiteY14" fmla="*/ 5877300 h 6185945"/>
              <a:gd name="connsiteX15" fmla="*/ 12085310 w 12117505"/>
              <a:gd name="connsiteY15" fmla="*/ 5876254 h 6185945"/>
              <a:gd name="connsiteX16" fmla="*/ 12063456 w 12117505"/>
              <a:gd name="connsiteY16" fmla="*/ 2576608 h 6185945"/>
              <a:gd name="connsiteX17" fmla="*/ 12054104 w 12117505"/>
              <a:gd name="connsiteY17" fmla="*/ 131247 h 6185945"/>
              <a:gd name="connsiteX18" fmla="*/ 11486459 w 12117505"/>
              <a:gd name="connsiteY18" fmla="*/ 70024 h 6185945"/>
              <a:gd name="connsiteX19" fmla="*/ 10223511 w 12117505"/>
              <a:gd name="connsiteY19" fmla="*/ 55993 h 6185945"/>
              <a:gd name="connsiteX20" fmla="*/ 7599878 w 12117505"/>
              <a:gd name="connsiteY20" fmla="*/ 30844 h 6185945"/>
              <a:gd name="connsiteX21" fmla="*/ 2695196 w 12117505"/>
              <a:gd name="connsiteY21" fmla="*/ 36292 h 6185945"/>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071394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155101"/>
              <a:gd name="connsiteX1" fmla="*/ 604999 w 12117505"/>
              <a:gd name="connsiteY1" fmla="*/ 37768 h 6155101"/>
              <a:gd name="connsiteX2" fmla="*/ 0 w 12117505"/>
              <a:gd name="connsiteY2" fmla="*/ 74946 h 6155101"/>
              <a:gd name="connsiteX3" fmla="*/ 0 w 12117505"/>
              <a:gd name="connsiteY3" fmla="*/ 833236 h 6155101"/>
              <a:gd name="connsiteX4" fmla="*/ 4597 w 12117505"/>
              <a:gd name="connsiteY4" fmla="*/ 833236 h 6155101"/>
              <a:gd name="connsiteX5" fmla="*/ 88972 w 12117505"/>
              <a:gd name="connsiteY5" fmla="*/ 3447938 h 6155101"/>
              <a:gd name="connsiteX6" fmla="*/ 148480 w 12117505"/>
              <a:gd name="connsiteY6" fmla="*/ 5854931 h 6155101"/>
              <a:gd name="connsiteX7" fmla="*/ 3319168 w 12117505"/>
              <a:gd name="connsiteY7" fmla="*/ 5857467 h 6155101"/>
              <a:gd name="connsiteX8" fmla="*/ 4308929 w 12117505"/>
              <a:gd name="connsiteY8" fmla="*/ 5850807 h 6155101"/>
              <a:gd name="connsiteX9" fmla="*/ 5308288 w 12117505"/>
              <a:gd name="connsiteY9" fmla="*/ 5861900 h 6155101"/>
              <a:gd name="connsiteX10" fmla="*/ 5707509 w 12117505"/>
              <a:gd name="connsiteY10" fmla="*/ 6155101 h 6155101"/>
              <a:gd name="connsiteX11" fmla="*/ 6254140 w 12117505"/>
              <a:gd name="connsiteY11" fmla="*/ 5841204 h 6155101"/>
              <a:gd name="connsiteX12" fmla="*/ 9098386 w 12117505"/>
              <a:gd name="connsiteY12" fmla="*/ 5835714 h 6155101"/>
              <a:gd name="connsiteX13" fmla="*/ 10007288 w 12117505"/>
              <a:gd name="connsiteY13" fmla="*/ 5838589 h 6155101"/>
              <a:gd name="connsiteX14" fmla="*/ 10927227 w 12117505"/>
              <a:gd name="connsiteY14" fmla="*/ 5846456 h 6155101"/>
              <a:gd name="connsiteX15" fmla="*/ 12085310 w 12117505"/>
              <a:gd name="connsiteY15" fmla="*/ 5845410 h 6155101"/>
              <a:gd name="connsiteX16" fmla="*/ 12063456 w 12117505"/>
              <a:gd name="connsiteY16" fmla="*/ 2545764 h 6155101"/>
              <a:gd name="connsiteX17" fmla="*/ 12054104 w 12117505"/>
              <a:gd name="connsiteY17" fmla="*/ 100403 h 6155101"/>
              <a:gd name="connsiteX18" fmla="*/ 11486459 w 12117505"/>
              <a:gd name="connsiteY18" fmla="*/ 39180 h 6155101"/>
              <a:gd name="connsiteX19" fmla="*/ 10223511 w 12117505"/>
              <a:gd name="connsiteY19" fmla="*/ 25149 h 6155101"/>
              <a:gd name="connsiteX20" fmla="*/ 7599878 w 12117505"/>
              <a:gd name="connsiteY20" fmla="*/ 0 h 6155101"/>
              <a:gd name="connsiteX21" fmla="*/ 2695196 w 12117505"/>
              <a:gd name="connsiteY21" fmla="*/ 5448 h 6155101"/>
              <a:gd name="connsiteX0" fmla="*/ 2695196 w 12117505"/>
              <a:gd name="connsiteY0" fmla="*/ 5448 h 6210525"/>
              <a:gd name="connsiteX1" fmla="*/ 604999 w 12117505"/>
              <a:gd name="connsiteY1" fmla="*/ 37768 h 6210525"/>
              <a:gd name="connsiteX2" fmla="*/ 0 w 12117505"/>
              <a:gd name="connsiteY2" fmla="*/ 74946 h 6210525"/>
              <a:gd name="connsiteX3" fmla="*/ 0 w 12117505"/>
              <a:gd name="connsiteY3" fmla="*/ 833236 h 6210525"/>
              <a:gd name="connsiteX4" fmla="*/ 4597 w 12117505"/>
              <a:gd name="connsiteY4" fmla="*/ 833236 h 6210525"/>
              <a:gd name="connsiteX5" fmla="*/ 88972 w 12117505"/>
              <a:gd name="connsiteY5" fmla="*/ 3447938 h 6210525"/>
              <a:gd name="connsiteX6" fmla="*/ 148480 w 12117505"/>
              <a:gd name="connsiteY6" fmla="*/ 5854931 h 6210525"/>
              <a:gd name="connsiteX7" fmla="*/ 3319168 w 12117505"/>
              <a:gd name="connsiteY7" fmla="*/ 5857467 h 6210525"/>
              <a:gd name="connsiteX8" fmla="*/ 4308929 w 12117505"/>
              <a:gd name="connsiteY8" fmla="*/ 5850807 h 6210525"/>
              <a:gd name="connsiteX9" fmla="*/ 5308288 w 12117505"/>
              <a:gd name="connsiteY9" fmla="*/ 5861900 h 6210525"/>
              <a:gd name="connsiteX10" fmla="*/ 5877202 w 12117505"/>
              <a:gd name="connsiteY10" fmla="*/ 6210525 h 6210525"/>
              <a:gd name="connsiteX11" fmla="*/ 6254140 w 12117505"/>
              <a:gd name="connsiteY11" fmla="*/ 5841204 h 6210525"/>
              <a:gd name="connsiteX12" fmla="*/ 9098386 w 12117505"/>
              <a:gd name="connsiteY12" fmla="*/ 5835714 h 6210525"/>
              <a:gd name="connsiteX13" fmla="*/ 10007288 w 12117505"/>
              <a:gd name="connsiteY13" fmla="*/ 5838589 h 6210525"/>
              <a:gd name="connsiteX14" fmla="*/ 10927227 w 12117505"/>
              <a:gd name="connsiteY14" fmla="*/ 5846456 h 6210525"/>
              <a:gd name="connsiteX15" fmla="*/ 12085310 w 12117505"/>
              <a:gd name="connsiteY15" fmla="*/ 5845410 h 6210525"/>
              <a:gd name="connsiteX16" fmla="*/ 12063456 w 12117505"/>
              <a:gd name="connsiteY16" fmla="*/ 2545764 h 6210525"/>
              <a:gd name="connsiteX17" fmla="*/ 12054104 w 12117505"/>
              <a:gd name="connsiteY17" fmla="*/ 100403 h 6210525"/>
              <a:gd name="connsiteX18" fmla="*/ 11486459 w 12117505"/>
              <a:gd name="connsiteY18" fmla="*/ 39180 h 6210525"/>
              <a:gd name="connsiteX19" fmla="*/ 10223511 w 12117505"/>
              <a:gd name="connsiteY19" fmla="*/ 25149 h 6210525"/>
              <a:gd name="connsiteX20" fmla="*/ 7599878 w 12117505"/>
              <a:gd name="connsiteY20" fmla="*/ 0 h 6210525"/>
              <a:gd name="connsiteX21" fmla="*/ 2695196 w 12117505"/>
              <a:gd name="connsiteY21" fmla="*/ 5448 h 6210525"/>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254140 w 12117505"/>
              <a:gd name="connsiteY11" fmla="*/ 5841204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 name="connsiteX0" fmla="*/ 2695196 w 12117505"/>
              <a:gd name="connsiteY0" fmla="*/ 5448 h 6259020"/>
              <a:gd name="connsiteX1" fmla="*/ 604999 w 12117505"/>
              <a:gd name="connsiteY1" fmla="*/ 37768 h 6259020"/>
              <a:gd name="connsiteX2" fmla="*/ 0 w 12117505"/>
              <a:gd name="connsiteY2" fmla="*/ 74946 h 6259020"/>
              <a:gd name="connsiteX3" fmla="*/ 0 w 12117505"/>
              <a:gd name="connsiteY3" fmla="*/ 833236 h 6259020"/>
              <a:gd name="connsiteX4" fmla="*/ 4597 w 12117505"/>
              <a:gd name="connsiteY4" fmla="*/ 833236 h 6259020"/>
              <a:gd name="connsiteX5" fmla="*/ 88972 w 12117505"/>
              <a:gd name="connsiteY5" fmla="*/ 3447938 h 6259020"/>
              <a:gd name="connsiteX6" fmla="*/ 148480 w 12117505"/>
              <a:gd name="connsiteY6" fmla="*/ 5854931 h 6259020"/>
              <a:gd name="connsiteX7" fmla="*/ 3319168 w 12117505"/>
              <a:gd name="connsiteY7" fmla="*/ 5857467 h 6259020"/>
              <a:gd name="connsiteX8" fmla="*/ 4308929 w 12117505"/>
              <a:gd name="connsiteY8" fmla="*/ 5850807 h 6259020"/>
              <a:gd name="connsiteX9" fmla="*/ 5308288 w 12117505"/>
              <a:gd name="connsiteY9" fmla="*/ 5861900 h 6259020"/>
              <a:gd name="connsiteX10" fmla="*/ 5903311 w 12117505"/>
              <a:gd name="connsiteY10" fmla="*/ 6259020 h 6259020"/>
              <a:gd name="connsiteX11" fmla="*/ 6358569 w 12117505"/>
              <a:gd name="connsiteY11" fmla="*/ 5841208 h 6259020"/>
              <a:gd name="connsiteX12" fmla="*/ 9098386 w 12117505"/>
              <a:gd name="connsiteY12" fmla="*/ 5835714 h 6259020"/>
              <a:gd name="connsiteX13" fmla="*/ 10007288 w 12117505"/>
              <a:gd name="connsiteY13" fmla="*/ 5838589 h 6259020"/>
              <a:gd name="connsiteX14" fmla="*/ 10927227 w 12117505"/>
              <a:gd name="connsiteY14" fmla="*/ 5846456 h 6259020"/>
              <a:gd name="connsiteX15" fmla="*/ 12085310 w 12117505"/>
              <a:gd name="connsiteY15" fmla="*/ 5845410 h 6259020"/>
              <a:gd name="connsiteX16" fmla="*/ 12063456 w 12117505"/>
              <a:gd name="connsiteY16" fmla="*/ 2545764 h 6259020"/>
              <a:gd name="connsiteX17" fmla="*/ 12054104 w 12117505"/>
              <a:gd name="connsiteY17" fmla="*/ 100403 h 6259020"/>
              <a:gd name="connsiteX18" fmla="*/ 11486459 w 12117505"/>
              <a:gd name="connsiteY18" fmla="*/ 39180 h 6259020"/>
              <a:gd name="connsiteX19" fmla="*/ 10223511 w 12117505"/>
              <a:gd name="connsiteY19" fmla="*/ 25149 h 6259020"/>
              <a:gd name="connsiteX20" fmla="*/ 7599878 w 12117505"/>
              <a:gd name="connsiteY20" fmla="*/ 0 h 6259020"/>
              <a:gd name="connsiteX21" fmla="*/ 2695196 w 12117505"/>
              <a:gd name="connsiteY21" fmla="*/ 5448 h 6259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7505" h="6259020">
                <a:moveTo>
                  <a:pt x="2695196" y="5448"/>
                </a:moveTo>
                <a:lnTo>
                  <a:pt x="604999" y="37768"/>
                </a:lnTo>
                <a:cubicBezTo>
                  <a:pt x="485777" y="44401"/>
                  <a:pt x="30881" y="27994"/>
                  <a:pt x="0" y="74946"/>
                </a:cubicBezTo>
                <a:lnTo>
                  <a:pt x="0" y="833236"/>
                </a:lnTo>
                <a:lnTo>
                  <a:pt x="4597" y="833236"/>
                </a:lnTo>
                <a:cubicBezTo>
                  <a:pt x="19426" y="1269020"/>
                  <a:pt x="64992" y="2610989"/>
                  <a:pt x="88972" y="3447938"/>
                </a:cubicBezTo>
                <a:cubicBezTo>
                  <a:pt x="105117" y="5555727"/>
                  <a:pt x="7283" y="5882511"/>
                  <a:pt x="148480" y="5854931"/>
                </a:cubicBezTo>
                <a:cubicBezTo>
                  <a:pt x="1104834" y="5841902"/>
                  <a:pt x="1937287" y="5880951"/>
                  <a:pt x="3319168" y="5857467"/>
                </a:cubicBezTo>
                <a:lnTo>
                  <a:pt x="4308929" y="5850807"/>
                </a:lnTo>
                <a:lnTo>
                  <a:pt x="5308288" y="5861900"/>
                </a:lnTo>
                <a:cubicBezTo>
                  <a:pt x="5547231" y="6002161"/>
                  <a:pt x="5692022" y="6126648"/>
                  <a:pt x="5903311" y="6259020"/>
                </a:cubicBezTo>
                <a:cubicBezTo>
                  <a:pt x="6036995" y="6157144"/>
                  <a:pt x="6233063" y="5970792"/>
                  <a:pt x="6358569" y="5841208"/>
                </a:cubicBezTo>
                <a:cubicBezTo>
                  <a:pt x="6445558" y="5838468"/>
                  <a:pt x="8737174" y="5842629"/>
                  <a:pt x="9098386" y="5835714"/>
                </a:cubicBezTo>
                <a:lnTo>
                  <a:pt x="10007288" y="5838589"/>
                </a:lnTo>
                <a:lnTo>
                  <a:pt x="10927227" y="5846456"/>
                </a:lnTo>
                <a:cubicBezTo>
                  <a:pt x="11284890" y="5836792"/>
                  <a:pt x="12058379" y="5889163"/>
                  <a:pt x="12085310" y="5845410"/>
                </a:cubicBezTo>
                <a:cubicBezTo>
                  <a:pt x="12123753" y="5639890"/>
                  <a:pt x="12050112" y="4331065"/>
                  <a:pt x="12063456" y="2545764"/>
                </a:cubicBezTo>
                <a:cubicBezTo>
                  <a:pt x="12111817" y="1464496"/>
                  <a:pt x="12159998" y="515808"/>
                  <a:pt x="12054104" y="100403"/>
                </a:cubicBezTo>
                <a:cubicBezTo>
                  <a:pt x="12029550" y="4082"/>
                  <a:pt x="11791558" y="51722"/>
                  <a:pt x="11486459" y="39180"/>
                </a:cubicBezTo>
                <a:cubicBezTo>
                  <a:pt x="11181360" y="26638"/>
                  <a:pt x="10644494" y="29826"/>
                  <a:pt x="10223511" y="25149"/>
                </a:cubicBezTo>
                <a:lnTo>
                  <a:pt x="7599878" y="0"/>
                </a:lnTo>
                <a:lnTo>
                  <a:pt x="2695196" y="5448"/>
                </a:lnTo>
                <a:close/>
              </a:path>
            </a:pathLst>
          </a:custGeom>
          <a:noFill/>
          <a:ln w="19050" cap="flat">
            <a:solidFill>
              <a:schemeClr val="tx1"/>
            </a:solidFill>
            <a:prstDash val="solid"/>
            <a:miter/>
          </a:ln>
        </p:spPr>
        <p:txBody>
          <a:bodyPr wrap="square" rtlCol="0" anchor="ctr">
            <a:noAutofit/>
          </a:bodyPr>
          <a:lstStyle/>
          <a:p>
            <a:endParaRPr lang="en-US"/>
          </a:p>
        </p:txBody>
      </p:sp>
      <p:graphicFrame>
        <p:nvGraphicFramePr>
          <p:cNvPr id="6" name="Content Placeholder 5">
            <a:extLst>
              <a:ext uri="{FF2B5EF4-FFF2-40B4-BE49-F238E27FC236}">
                <a16:creationId xmlns:a16="http://schemas.microsoft.com/office/drawing/2014/main" id="{ACE5B70E-580D-F265-33B8-C0AC8003BB15}"/>
              </a:ext>
            </a:extLst>
          </p:cNvPr>
          <p:cNvGraphicFramePr>
            <a:graphicFrameLocks noGrp="1"/>
          </p:cNvGraphicFramePr>
          <p:nvPr>
            <p:ph idx="1"/>
            <p:extLst>
              <p:ext uri="{D42A27DB-BD31-4B8C-83A1-F6EECF244321}">
                <p14:modId xmlns:p14="http://schemas.microsoft.com/office/powerpoint/2010/main" val="1124888174"/>
              </p:ext>
              <p:ext uri="{E7BDC344-281C-4309-B0C6-D0EE65EED2A8}">
                <p202:designPr xmlns:p202="http://schemas.microsoft.com/office/powerpoint/2020/02/main">
                  <p202:designTagLst>
                    <p202:designTag name="ARCH:1:CLS" val="StackedKeyContentTable"/>
                  </p202:designTagLst>
                </p202:designPr>
              </p:ext>
            </p:extLst>
          </p:nvPr>
        </p:nvGraphicFramePr>
        <p:xfrm>
          <a:off x="5276689" y="247060"/>
          <a:ext cx="6740395" cy="6427880"/>
        </p:xfrm>
        <a:graphic>
          <a:graphicData uri="http://schemas.openxmlformats.org/drawingml/2006/table">
            <a:tbl>
              <a:tblPr bandRow="1">
                <a:tableStyleId>{5C22544A-7EE6-4342-B048-85BDC9FD1C3A}</a:tableStyleId>
              </a:tblPr>
              <a:tblGrid>
                <a:gridCol w="1672728">
                  <a:extLst>
                    <a:ext uri="{9D8B030D-6E8A-4147-A177-3AD203B41FA5}">
                      <a16:colId xmlns:a16="http://schemas.microsoft.com/office/drawing/2014/main" val="1424372131"/>
                    </a:ext>
                  </a:extLst>
                </a:gridCol>
                <a:gridCol w="5067667">
                  <a:extLst>
                    <a:ext uri="{9D8B030D-6E8A-4147-A177-3AD203B41FA5}">
                      <a16:colId xmlns:a16="http://schemas.microsoft.com/office/drawing/2014/main" val="3397172734"/>
                    </a:ext>
                  </a:extLst>
                </a:gridCol>
              </a:tblGrid>
              <a:tr h="1055307">
                <a:tc>
                  <a:txBody>
                    <a:bodyPr/>
                    <a:lstStyle/>
                    <a:p>
                      <a:pPr>
                        <a:buNone/>
                      </a:pPr>
                      <a:r>
                        <a:rPr lang="en-GB" sz="2000" b="1" dirty="0">
                          <a:solidFill>
                            <a:schemeClr val="tx1"/>
                          </a:solidFill>
                        </a:rPr>
                        <a:t>What is feedback?</a:t>
                      </a:r>
                    </a:p>
                  </a:txBody>
                  <a:tcPr marL="82970" marR="82970" marT="41485" marB="41485">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rPr>
                        <a:t>Feedback is information or responses given to an individual or group about their performance, behaviour, or outputs &amp;c. It is a process of providing constructive criticism, suggestions, or evaluation to help the recipients grow, and develop. Feedback can be formal or informal, and it can be provided by supervisors, peers, colleagues, or even self-assessment.</a:t>
                      </a:r>
                      <a:endParaRPr lang="en-GB" sz="800" b="1" dirty="0">
                        <a:solidFill>
                          <a:schemeClr val="tx1"/>
                        </a:solidFill>
                      </a:endParaRPr>
                    </a:p>
                  </a:txBody>
                  <a:tcPr marL="82970" marR="82970" marT="41485" marB="41485" anchor="ctr">
                    <a:lnL>
                      <a:noFill/>
                    </a:lnL>
                    <a:lnR>
                      <a:noFill/>
                    </a:lnR>
                    <a:lnT>
                      <a:noFill/>
                    </a:lnT>
                    <a:lnB>
                      <a:noFill/>
                    </a:lnB>
                    <a:noFill/>
                  </a:tcPr>
                </a:tc>
                <a:extLst>
                  <a:ext uri="{0D108BD9-81ED-4DB2-BD59-A6C34878D82A}">
                    <a16:rowId xmlns:a16="http://schemas.microsoft.com/office/drawing/2014/main" val="1798321646"/>
                  </a:ext>
                </a:extLst>
              </a:tr>
              <a:tr h="791936">
                <a:tc>
                  <a:txBody>
                    <a:bodyPr/>
                    <a:lstStyle/>
                    <a:p>
                      <a:pPr>
                        <a:buNone/>
                      </a:pPr>
                      <a:r>
                        <a:rPr lang="en-GB" sz="2000" b="1" dirty="0">
                          <a:solidFill>
                            <a:schemeClr val="tx1"/>
                          </a:solidFill>
                        </a:rPr>
                        <a:t>Why  is feedback important?</a:t>
                      </a:r>
                    </a:p>
                  </a:txBody>
                  <a:tcPr marL="82970" marR="82970" marT="41485" marB="41485">
                    <a:lnL>
                      <a:noFill/>
                    </a:lnL>
                    <a:lnR>
                      <a:noFill/>
                    </a:lnR>
                    <a:lnT>
                      <a:noFill/>
                    </a:lnT>
                    <a:lnB>
                      <a:noFill/>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rPr>
                        <a:t>It involves providing specific, actionable, and developmental information that enables individuals to understand the implications of a piece of work or actions, identify strengths to reinforce them, and/or areas for development. A good feedback culture contributes to work environments of trust, collaboration, creativity, productivity,  job satisfaction, and well-being. It helps individuals feel more confident and grounded.</a:t>
                      </a:r>
                      <a:endParaRPr lang="en-GB" sz="800" b="1" dirty="0">
                        <a:solidFill>
                          <a:schemeClr val="tx1"/>
                        </a:solidFill>
                      </a:endParaRPr>
                    </a:p>
                  </a:txBody>
                  <a:tcPr marL="82970" marR="82970" marT="41485" marB="41485">
                    <a:lnL>
                      <a:noFill/>
                    </a:lnL>
                    <a:lnR>
                      <a:noFill/>
                    </a:lnR>
                    <a:lnT>
                      <a:noFill/>
                    </a:lnT>
                    <a:lnB>
                      <a:noFill/>
                    </a:lnB>
                    <a:noFill/>
                  </a:tcPr>
                </a:tc>
                <a:extLst>
                  <a:ext uri="{0D108BD9-81ED-4DB2-BD59-A6C34878D82A}">
                    <a16:rowId xmlns:a16="http://schemas.microsoft.com/office/drawing/2014/main" val="1251286536"/>
                  </a:ext>
                </a:extLst>
              </a:tr>
              <a:tr h="7581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rPr>
                        <a:t>Characteristics</a:t>
                      </a:r>
                    </a:p>
                    <a:p>
                      <a:pPr>
                        <a:buNone/>
                      </a:pPr>
                      <a:endParaRPr lang="en-GB" sz="2000" b="1" dirty="0">
                        <a:solidFill>
                          <a:schemeClr val="tx1"/>
                        </a:solidFill>
                      </a:endParaRPr>
                    </a:p>
                  </a:txBody>
                  <a:tcPr marL="82970" marR="82970" marT="41485" marB="41485">
                    <a:lnL>
                      <a:noFill/>
                    </a:lnL>
                    <a:lnR>
                      <a:noFill/>
                    </a:lnR>
                    <a:lnT>
                      <a:noFill/>
                    </a:lnT>
                    <a:lnB>
                      <a:noFill/>
                    </a:lnB>
                    <a:noFill/>
                  </a:tcPr>
                </a:tc>
                <a:tc>
                  <a:txBody>
                    <a:bodyPr/>
                    <a:lstStyle/>
                    <a:p>
                      <a:pPr>
                        <a:buNone/>
                      </a:pPr>
                      <a:r>
                        <a:rPr lang="en-GB" sz="2000" b="1" dirty="0">
                          <a:solidFill>
                            <a:schemeClr val="tx1"/>
                          </a:solidFill>
                        </a:rPr>
                        <a:t>Timely, relevant, emotionally intelligent, compassionate, actionable, objective, impartial, constructive, specific, two-way – feedback discussions should be a dialogue.</a:t>
                      </a:r>
                    </a:p>
                  </a:txBody>
                  <a:tcPr marL="82970" marR="82970" marT="41485" marB="41485">
                    <a:lnL>
                      <a:noFill/>
                    </a:lnL>
                    <a:lnR>
                      <a:noFill/>
                    </a:lnR>
                    <a:lnT>
                      <a:noFill/>
                    </a:lnT>
                    <a:lnB>
                      <a:noFill/>
                    </a:lnB>
                    <a:noFill/>
                  </a:tcPr>
                </a:tc>
                <a:extLst>
                  <a:ext uri="{0D108BD9-81ED-4DB2-BD59-A6C34878D82A}">
                    <a16:rowId xmlns:a16="http://schemas.microsoft.com/office/drawing/2014/main" val="250917474"/>
                  </a:ext>
                </a:extLst>
              </a:tr>
              <a:tr h="1879347">
                <a:tc>
                  <a:txBody>
                    <a:bodyPr/>
                    <a:lstStyle/>
                    <a:p>
                      <a:pPr>
                        <a:buNone/>
                      </a:pPr>
                      <a:r>
                        <a:rPr lang="en-GB" sz="2000" b="1" dirty="0">
                          <a:solidFill>
                            <a:schemeClr val="tx1"/>
                          </a:solidFill>
                        </a:rPr>
                        <a:t>Ideas</a:t>
                      </a:r>
                    </a:p>
                  </a:txBody>
                  <a:tcPr marL="82970" marR="82970" marT="41485" marB="41485">
                    <a:lnL>
                      <a:noFill/>
                    </a:lnL>
                    <a:lnR>
                      <a:noFill/>
                    </a:lnR>
                    <a:lnT>
                      <a:noFill/>
                    </a:lnT>
                    <a:lnB>
                      <a:noFill/>
                    </a:lnB>
                    <a:noFill/>
                  </a:tcPr>
                </a:tc>
                <a:tc>
                  <a:txBody>
                    <a:bodyPr/>
                    <a:lstStyle/>
                    <a:p>
                      <a:pPr marL="342900" indent="-342900">
                        <a:buFont typeface="Arial" panose="020B0604020202020204" pitchFamily="34" charset="0"/>
                        <a:buChar char="•"/>
                      </a:pPr>
                      <a:r>
                        <a:rPr lang="en-GB" sz="2000" b="1" dirty="0">
                          <a:solidFill>
                            <a:schemeClr val="tx1"/>
                          </a:solidFill>
                        </a:rPr>
                        <a:t>Benchmark existing feedback culture and practices</a:t>
                      </a:r>
                    </a:p>
                    <a:p>
                      <a:pPr marL="342900" indent="-342900">
                        <a:buFont typeface="Arial" panose="020B0604020202020204" pitchFamily="34" charset="0"/>
                        <a:buChar char="•"/>
                      </a:pPr>
                      <a:r>
                        <a:rPr lang="en-GB" sz="2000" b="1" dirty="0">
                          <a:solidFill>
                            <a:schemeClr val="tx1"/>
                          </a:solidFill>
                        </a:rPr>
                        <a:t>Establish a clear and shared vision for feedback practices</a:t>
                      </a:r>
                    </a:p>
                    <a:p>
                      <a:pPr marL="342900" indent="-342900">
                        <a:buFont typeface="Arial" panose="020B0604020202020204" pitchFamily="34" charset="0"/>
                        <a:buChar char="•"/>
                      </a:pPr>
                      <a:r>
                        <a:rPr lang="en-GB" sz="2000" b="1" dirty="0">
                          <a:solidFill>
                            <a:schemeClr val="tx1"/>
                          </a:solidFill>
                        </a:rPr>
                        <a:t>Value &amp; reward effective feedback practices</a:t>
                      </a:r>
                    </a:p>
                    <a:p>
                      <a:pPr marL="342900" indent="-342900">
                        <a:buFont typeface="Arial" panose="020B0604020202020204" pitchFamily="34" charset="0"/>
                        <a:buChar char="•"/>
                      </a:pPr>
                      <a:r>
                        <a:rPr lang="en-GB" sz="2000" b="1" dirty="0">
                          <a:solidFill>
                            <a:schemeClr val="tx1"/>
                          </a:solidFill>
                        </a:rPr>
                        <a:t>Train and support staff</a:t>
                      </a:r>
                    </a:p>
                    <a:p>
                      <a:pPr marL="342900" indent="-342900">
                        <a:buFont typeface="Arial" panose="020B0604020202020204" pitchFamily="34" charset="0"/>
                        <a:buChar char="•"/>
                      </a:pPr>
                      <a:r>
                        <a:rPr lang="en-GB" sz="2000" b="1" dirty="0">
                          <a:solidFill>
                            <a:schemeClr val="tx1"/>
                          </a:solidFill>
                        </a:rPr>
                        <a:t>Foster a culture of psychological safety</a:t>
                      </a:r>
                    </a:p>
                    <a:p>
                      <a:pPr marL="342900" indent="-342900">
                        <a:buFont typeface="Arial" panose="020B0604020202020204" pitchFamily="34" charset="0"/>
                        <a:buChar char="•"/>
                      </a:pPr>
                      <a:r>
                        <a:rPr lang="en-GB" sz="2000" b="1" dirty="0">
                          <a:solidFill>
                            <a:schemeClr val="tx1"/>
                          </a:solidFill>
                        </a:rPr>
                        <a:t>Implement regular feedback mechanisms and activities</a:t>
                      </a:r>
                    </a:p>
                  </a:txBody>
                  <a:tcPr marL="82970" marR="82970" marT="41485" marB="41485">
                    <a:lnL>
                      <a:noFill/>
                    </a:lnL>
                    <a:lnR>
                      <a:noFill/>
                    </a:lnR>
                    <a:lnT>
                      <a:noFill/>
                    </a:lnT>
                    <a:lnB>
                      <a:noFill/>
                    </a:lnB>
                    <a:noFill/>
                  </a:tcPr>
                </a:tc>
                <a:extLst>
                  <a:ext uri="{0D108BD9-81ED-4DB2-BD59-A6C34878D82A}">
                    <a16:rowId xmlns:a16="http://schemas.microsoft.com/office/drawing/2014/main" val="1094933005"/>
                  </a:ext>
                </a:extLst>
              </a:tr>
            </a:tbl>
          </a:graphicData>
        </a:graphic>
      </p:graphicFrame>
    </p:spTree>
    <p:extLst>
      <p:ext uri="{BB962C8B-B14F-4D97-AF65-F5344CB8AC3E}">
        <p14:creationId xmlns:p14="http://schemas.microsoft.com/office/powerpoint/2010/main" val="13694237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EB8E78DA-D9F5-55E8-26A1-F9B9CA26423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1E44BFB-0590-7FDA-190E-3D7A615EA7EF}"/>
              </a:ext>
            </a:extLst>
          </p:cNvPr>
          <p:cNvSpPr/>
          <p:nvPr/>
        </p:nvSpPr>
        <p:spPr>
          <a:xfrm>
            <a:off x="1172842" y="850125"/>
            <a:ext cx="8591390" cy="4197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4D5C95AD-1B3A-F35B-AF39-88EE24B0FD58}"/>
              </a:ext>
            </a:extLst>
          </p:cNvPr>
          <p:cNvSpPr txBox="1">
            <a:spLocks/>
          </p:cNvSpPr>
          <p:nvPr/>
        </p:nvSpPr>
        <p:spPr>
          <a:xfrm>
            <a:off x="1816543" y="1150755"/>
            <a:ext cx="7134446" cy="2870791"/>
          </a:xfrm>
          <a:prstGeom prst="rect">
            <a:avLst/>
          </a:prstGeom>
        </p:spPr>
        <p:txBody>
          <a:bodyPr>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endParaRPr lang="en-GB" b="0" dirty="0"/>
          </a:p>
        </p:txBody>
      </p:sp>
      <p:sp>
        <p:nvSpPr>
          <p:cNvPr id="5" name="Rectangle 4">
            <a:extLst>
              <a:ext uri="{FF2B5EF4-FFF2-40B4-BE49-F238E27FC236}">
                <a16:creationId xmlns:a16="http://schemas.microsoft.com/office/drawing/2014/main" id="{578E64CE-C710-A1B9-2395-F5D3DFEB4F9E}"/>
              </a:ext>
            </a:extLst>
          </p:cNvPr>
          <p:cNvSpPr/>
          <p:nvPr/>
        </p:nvSpPr>
        <p:spPr>
          <a:xfrm>
            <a:off x="1047462" y="761999"/>
            <a:ext cx="8591390" cy="419727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463E848-B066-F32F-4C3F-C7D5B5438390}"/>
              </a:ext>
            </a:extLst>
          </p:cNvPr>
          <p:cNvSpPr txBox="1">
            <a:spLocks/>
          </p:cNvSpPr>
          <p:nvPr/>
        </p:nvSpPr>
        <p:spPr>
          <a:xfrm>
            <a:off x="1254404" y="850125"/>
            <a:ext cx="10333075" cy="806811"/>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Case Study</a:t>
            </a:r>
          </a:p>
          <a:p>
            <a:endParaRPr lang="en-GB" dirty="0"/>
          </a:p>
        </p:txBody>
      </p:sp>
      <p:sp>
        <p:nvSpPr>
          <p:cNvPr id="6" name="Content Placeholder 2">
            <a:extLst>
              <a:ext uri="{FF2B5EF4-FFF2-40B4-BE49-F238E27FC236}">
                <a16:creationId xmlns:a16="http://schemas.microsoft.com/office/drawing/2014/main" id="{EEC56F7C-237B-FBD0-5585-A91753F04C2E}"/>
              </a:ext>
            </a:extLst>
          </p:cNvPr>
          <p:cNvSpPr txBox="1">
            <a:spLocks/>
          </p:cNvSpPr>
          <p:nvPr/>
        </p:nvSpPr>
        <p:spPr>
          <a:xfrm>
            <a:off x="1254404" y="1656936"/>
            <a:ext cx="8303496" cy="3302338"/>
          </a:xfrm>
          <a:prstGeom prst="rect">
            <a:avLst/>
          </a:prstGeom>
        </p:spPr>
        <p:txBody>
          <a:bodyPr>
            <a:normAutofit lnSpcReduction="1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a:t>The School of Health and Wellbeing at the University of Glasgow uses the concept of ‘listening posts’ to temperature check the culture and to identify meaningful actions for change.</a:t>
            </a:r>
          </a:p>
          <a:p>
            <a:r>
              <a:rPr lang="en-GB" b="0" dirty="0"/>
              <a:t>Listening posts can be as formal or as informal as needs be – it’s any sort of channel which an organisation poses questions to understand and respond to a given issue. It can take the form of an email suggestion box, </a:t>
            </a:r>
            <a:r>
              <a:rPr lang="en-GB" b="0" dirty="0" err="1"/>
              <a:t>post-its</a:t>
            </a:r>
            <a:r>
              <a:rPr lang="en-GB" b="0" dirty="0"/>
              <a:t>, an online form or poll – choose the method that suits your aims and context best.</a:t>
            </a:r>
          </a:p>
        </p:txBody>
      </p:sp>
    </p:spTree>
    <p:extLst>
      <p:ext uri="{BB962C8B-B14F-4D97-AF65-F5344CB8AC3E}">
        <p14:creationId xmlns:p14="http://schemas.microsoft.com/office/powerpoint/2010/main" val="2011702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3" name="Rectangle 12">
            <a:extLst>
              <a:ext uri="{FF2B5EF4-FFF2-40B4-BE49-F238E27FC236}">
                <a16:creationId xmlns:a16="http://schemas.microsoft.com/office/drawing/2014/main" id="{C4474318-9BA9-4C58-85CC-EAF141DDB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3FF612-B960-B4DC-F566-2F261A67F49B}"/>
              </a:ext>
            </a:extLst>
          </p:cNvPr>
          <p:cNvSpPr>
            <a:spLocks noGrp="1"/>
          </p:cNvSpPr>
          <p:nvPr>
            <p:ph type="title"/>
          </p:nvPr>
        </p:nvSpPr>
        <p:spPr>
          <a:xfrm>
            <a:off x="834655" y="952500"/>
            <a:ext cx="3843091" cy="4467087"/>
          </a:xfrm>
        </p:spPr>
        <p:txBody>
          <a:bodyPr vert="horz" lIns="91440" tIns="45720" rIns="91440" bIns="45720" rtlCol="0" anchor="ctr">
            <a:normAutofit/>
          </a:bodyPr>
          <a:lstStyle/>
          <a:p>
            <a:r>
              <a:rPr lang="en-US" dirty="0">
                <a:solidFill>
                  <a:schemeClr val="bg1"/>
                </a:solidFill>
              </a:rPr>
              <a:t>05 </a:t>
            </a:r>
            <a:r>
              <a:rPr lang="en-US" b="1" kern="1200" spc="100" baseline="0" dirty="0" err="1">
                <a:solidFill>
                  <a:schemeClr val="bg1"/>
                </a:solidFill>
                <a:latin typeface="+mj-lt"/>
                <a:ea typeface="+mj-ea"/>
                <a:cs typeface="+mj-cs"/>
              </a:rPr>
              <a:t>UnderstanDing</a:t>
            </a:r>
            <a:r>
              <a:rPr lang="en-US" b="1" kern="1200" spc="100" baseline="0" dirty="0">
                <a:solidFill>
                  <a:schemeClr val="bg1"/>
                </a:solidFill>
                <a:latin typeface="+mj-lt"/>
                <a:ea typeface="+mj-ea"/>
                <a:cs typeface="+mj-cs"/>
              </a:rPr>
              <a:t> Your Spheres of Influence</a:t>
            </a:r>
          </a:p>
        </p:txBody>
      </p:sp>
      <p:sp>
        <p:nvSpPr>
          <p:cNvPr id="15" name="Freeform: Shape 14">
            <a:extLst>
              <a:ext uri="{FF2B5EF4-FFF2-40B4-BE49-F238E27FC236}">
                <a16:creationId xmlns:a16="http://schemas.microsoft.com/office/drawing/2014/main" id="{39010BAD-EF79-4453-A6CC-603B6FB04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5451661" y="-106073"/>
            <a:ext cx="5922578" cy="6973693"/>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4253" h="6330524">
                <a:moveTo>
                  <a:pt x="1892744" y="0"/>
                </a:moveTo>
                <a:lnTo>
                  <a:pt x="304663" y="10761"/>
                </a:lnTo>
                <a:cubicBezTo>
                  <a:pt x="185441" y="17394"/>
                  <a:pt x="30881" y="990"/>
                  <a:pt x="0" y="47942"/>
                </a:cubicBezTo>
                <a:lnTo>
                  <a:pt x="0" y="909146"/>
                </a:lnTo>
                <a:lnTo>
                  <a:pt x="4597" y="909146"/>
                </a:lnTo>
                <a:cubicBezTo>
                  <a:pt x="19426" y="1344930"/>
                  <a:pt x="64992" y="2686899"/>
                  <a:pt x="88972" y="3523848"/>
                </a:cubicBezTo>
                <a:cubicBezTo>
                  <a:pt x="105117" y="5631637"/>
                  <a:pt x="7283" y="5958421"/>
                  <a:pt x="148480" y="5930841"/>
                </a:cubicBezTo>
                <a:cubicBezTo>
                  <a:pt x="2322134" y="5992566"/>
                  <a:pt x="1024310" y="5964337"/>
                  <a:pt x="2638911" y="5933377"/>
                </a:cubicBezTo>
                <a:lnTo>
                  <a:pt x="4308929" y="5926717"/>
                </a:lnTo>
                <a:lnTo>
                  <a:pt x="5141474" y="5927859"/>
                </a:lnTo>
                <a:cubicBezTo>
                  <a:pt x="5411683" y="6063768"/>
                  <a:pt x="5467941" y="6180744"/>
                  <a:pt x="5731339" y="6330524"/>
                </a:cubicBezTo>
                <a:cubicBezTo>
                  <a:pt x="5865023" y="6228648"/>
                  <a:pt x="5951796" y="6037993"/>
                  <a:pt x="6077302" y="5908409"/>
                </a:cubicBezTo>
                <a:cubicBezTo>
                  <a:pt x="6164291" y="5905669"/>
                  <a:pt x="8737174" y="5918539"/>
                  <a:pt x="9098386" y="5911624"/>
                </a:cubicBezTo>
                <a:lnTo>
                  <a:pt x="10007288" y="5914499"/>
                </a:lnTo>
                <a:lnTo>
                  <a:pt x="10927227" y="5922366"/>
                </a:lnTo>
                <a:cubicBezTo>
                  <a:pt x="11284890" y="5912702"/>
                  <a:pt x="12058379" y="5965073"/>
                  <a:pt x="12085310" y="5921320"/>
                </a:cubicBezTo>
                <a:cubicBezTo>
                  <a:pt x="12123753" y="5715800"/>
                  <a:pt x="12050112" y="4406975"/>
                  <a:pt x="12063456" y="2621674"/>
                </a:cubicBezTo>
                <a:cubicBezTo>
                  <a:pt x="12111817" y="1540406"/>
                  <a:pt x="12152090" y="603637"/>
                  <a:pt x="12054104" y="176313"/>
                </a:cubicBezTo>
                <a:cubicBezTo>
                  <a:pt x="12017409" y="16283"/>
                  <a:pt x="11434852" y="125235"/>
                  <a:pt x="11289537" y="107615"/>
                </a:cubicBezTo>
                <a:cubicBezTo>
                  <a:pt x="11144222" y="89995"/>
                  <a:pt x="10459365" y="116978"/>
                  <a:pt x="10259313" y="101059"/>
                </a:cubicBezTo>
                <a:lnTo>
                  <a:pt x="7599878" y="75910"/>
                </a:lnTo>
                <a:lnTo>
                  <a:pt x="1892744" y="0"/>
                </a:lnTo>
                <a:close/>
              </a:path>
            </a:pathLst>
          </a:custGeom>
          <a:solidFill>
            <a:schemeClr val="bg1"/>
          </a:solidFill>
          <a:ln w="19050" cap="flat">
            <a:noFill/>
            <a:prstDash val="solid"/>
            <a:miter/>
          </a:ln>
        </p:spPr>
        <p:txBody>
          <a:bodyPr wrap="square" rtlCol="0" anchor="ctr">
            <a:noAutofit/>
          </a:bodyPr>
          <a:lstStyle/>
          <a:p>
            <a:endParaRPr lang="en-US"/>
          </a:p>
        </p:txBody>
      </p:sp>
      <p:sp>
        <p:nvSpPr>
          <p:cNvPr id="4" name="TextBox 3">
            <a:extLst>
              <a:ext uri="{FF2B5EF4-FFF2-40B4-BE49-F238E27FC236}">
                <a16:creationId xmlns:a16="http://schemas.microsoft.com/office/drawing/2014/main" id="{1CF3FABA-D63D-422E-0AE9-8B39E55D0FC6}"/>
              </a:ext>
            </a:extLst>
          </p:cNvPr>
          <p:cNvSpPr txBox="1"/>
          <p:nvPr/>
        </p:nvSpPr>
        <p:spPr>
          <a:xfrm>
            <a:off x="5689600" y="1027278"/>
            <a:ext cx="5842000" cy="4706989"/>
          </a:xfrm>
          <a:prstGeom prst="rect">
            <a:avLst/>
          </a:prstGeom>
        </p:spPr>
        <p:txBody>
          <a:bodyPr vert="horz" lIns="91440" tIns="45720" rIns="91440" bIns="45720" rtlCol="0" anchor="ctr">
            <a:noAutofit/>
          </a:bodyPr>
          <a:lstStyle/>
          <a:p>
            <a:pPr>
              <a:spcAft>
                <a:spcPts val="600"/>
              </a:spcAft>
            </a:pPr>
            <a:r>
              <a:rPr lang="en-US" sz="2600" b="1" i="0" spc="50" dirty="0">
                <a:effectLst/>
              </a:rPr>
              <a:t>One important thing is to know where we have the power to make a change. This is called our "sphere of influence". They are the areas where we can make a difference. When we understand what these areas are, we can focus on them and make progress. We can also help others to do the same. This means we can set goals that are realistic and achievable. As a result, we can create a positive and supportive environment, even when things are difficult.  By working together and using our power to make a change, we can create a strong and supportive research community. Oftentimes, we don’t </a:t>
            </a:r>
            <a:r>
              <a:rPr lang="en-US" sz="2600" b="1" i="0" spc="50" dirty="0" err="1">
                <a:effectLst/>
              </a:rPr>
              <a:t>realise</a:t>
            </a:r>
            <a:r>
              <a:rPr lang="en-US" sz="2600" b="1" i="0" spc="50" dirty="0">
                <a:effectLst/>
              </a:rPr>
              <a:t> how wide our sphere of influence could be</a:t>
            </a:r>
            <a:r>
              <a:rPr lang="en-US" sz="2600" b="1" spc="50" dirty="0"/>
              <a:t> </a:t>
            </a:r>
            <a:r>
              <a:rPr lang="en-US" sz="2600" b="1" i="0" spc="50" dirty="0">
                <a:effectLst/>
              </a:rPr>
              <a:t>and focus too much on ourselves or the immediate environment around us. Leaders can also underestimate or forget the power they have to expand the spheres of influence of early- and mid-career researchers</a:t>
            </a:r>
            <a:r>
              <a:rPr lang="en-US" sz="2800" b="1" i="0" spc="50" dirty="0">
                <a:effectLst/>
              </a:rPr>
              <a:t>.  </a:t>
            </a:r>
            <a:endParaRPr lang="en-US" sz="2800" b="1" spc="50" dirty="0"/>
          </a:p>
        </p:txBody>
      </p:sp>
      <p:sp>
        <p:nvSpPr>
          <p:cNvPr id="17" name="Freeform: Shape 16">
            <a:extLst>
              <a:ext uri="{FF2B5EF4-FFF2-40B4-BE49-F238E27FC236}">
                <a16:creationId xmlns:a16="http://schemas.microsoft.com/office/drawing/2014/main" id="{9F9F0D99-A2D7-4650-BA53-99550E8F6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5400011" y="-174335"/>
            <a:ext cx="5922578" cy="6973693"/>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6347077 w 11603130"/>
              <a:gd name="connsiteY9" fmla="*/ 5954091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8444794 w 11603130"/>
              <a:gd name="connsiteY10" fmla="*/ 5914172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2638911 w 11603130"/>
              <a:gd name="connsiteY8" fmla="*/ 5933377 h 6362961"/>
              <a:gd name="connsiteX9" fmla="*/ 4080684 w 11603130"/>
              <a:gd name="connsiteY9" fmla="*/ 5926717 h 6362961"/>
              <a:gd name="connsiteX10" fmla="*/ 5045206 w 11603130"/>
              <a:gd name="connsiteY10" fmla="*/ 5927859 h 6362961"/>
              <a:gd name="connsiteX11" fmla="*/ 8343333 w 11603130"/>
              <a:gd name="connsiteY11" fmla="*/ 6362961 h 6362961"/>
              <a:gd name="connsiteX12" fmla="*/ 8951337 w 11603130"/>
              <a:gd name="connsiteY12" fmla="*/ 5912879 h 6362961"/>
              <a:gd name="connsiteX13" fmla="*/ 9710371 w 11603130"/>
              <a:gd name="connsiteY13" fmla="*/ 5911624 h 6362961"/>
              <a:gd name="connsiteX14" fmla="*/ 9804791 w 11603130"/>
              <a:gd name="connsiteY14" fmla="*/ 5908320 h 6362961"/>
              <a:gd name="connsiteX15" fmla="*/ 9863784 w 11603130"/>
              <a:gd name="connsiteY15" fmla="*/ 5909115 h 6362961"/>
              <a:gd name="connsiteX16" fmla="*/ 10007288 w 11603130"/>
              <a:gd name="connsiteY16" fmla="*/ 5914499 h 6362961"/>
              <a:gd name="connsiteX17" fmla="*/ 10927227 w 11603130"/>
              <a:gd name="connsiteY17" fmla="*/ 5922366 h 6362961"/>
              <a:gd name="connsiteX18" fmla="*/ 11562333 w 11603130"/>
              <a:gd name="connsiteY18" fmla="*/ 5906085 h 6362961"/>
              <a:gd name="connsiteX19" fmla="*/ 11571244 w 11603130"/>
              <a:gd name="connsiteY19" fmla="*/ 2621674 h 6362961"/>
              <a:gd name="connsiteX20" fmla="*/ 11561892 w 11603130"/>
              <a:gd name="connsiteY20" fmla="*/ 176313 h 6362961"/>
              <a:gd name="connsiteX21" fmla="*/ 11289537 w 11603130"/>
              <a:gd name="connsiteY21" fmla="*/ 107615 h 6362961"/>
              <a:gd name="connsiteX22" fmla="*/ 10689999 w 11603130"/>
              <a:gd name="connsiteY22" fmla="*/ 70591 h 6362961"/>
              <a:gd name="connsiteX23" fmla="*/ 7599878 w 11603130"/>
              <a:gd name="connsiteY23" fmla="*/ 75910 h 6362961"/>
              <a:gd name="connsiteX24" fmla="*/ 1892744 w 11603130"/>
              <a:gd name="connsiteY24" fmla="*/ 0 h 6362961"/>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8951337 w 11603130"/>
              <a:gd name="connsiteY12" fmla="*/ 5912879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42722 w 11603130"/>
              <a:gd name="connsiteY12" fmla="*/ 5885506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9863784 w 11603130"/>
              <a:gd name="connsiteY15" fmla="*/ 5909115 h 6335587"/>
              <a:gd name="connsiteX16" fmla="*/ 10007288 w 11603130"/>
              <a:gd name="connsiteY16" fmla="*/ 5914499 h 6335587"/>
              <a:gd name="connsiteX17" fmla="*/ 10927227 w 11603130"/>
              <a:gd name="connsiteY17" fmla="*/ 5922366 h 6335587"/>
              <a:gd name="connsiteX18" fmla="*/ 11562333 w 11603130"/>
              <a:gd name="connsiteY18" fmla="*/ 5906085 h 6335587"/>
              <a:gd name="connsiteX19" fmla="*/ 11571244 w 11603130"/>
              <a:gd name="connsiteY19" fmla="*/ 2621674 h 6335587"/>
              <a:gd name="connsiteX20" fmla="*/ 11561892 w 11603130"/>
              <a:gd name="connsiteY20" fmla="*/ 176313 h 6335587"/>
              <a:gd name="connsiteX21" fmla="*/ 11289537 w 11603130"/>
              <a:gd name="connsiteY21" fmla="*/ 107615 h 6335587"/>
              <a:gd name="connsiteX22" fmla="*/ 10689999 w 11603130"/>
              <a:gd name="connsiteY22" fmla="*/ 70591 h 6335587"/>
              <a:gd name="connsiteX23" fmla="*/ 7599878 w 11603130"/>
              <a:gd name="connsiteY23" fmla="*/ 75910 h 6335587"/>
              <a:gd name="connsiteX24" fmla="*/ 1892744 w 11603130"/>
              <a:gd name="connsiteY24"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408556 w 11603130"/>
              <a:gd name="connsiteY12" fmla="*/ 5899194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9804791 w 11603130"/>
              <a:gd name="connsiteY14" fmla="*/ 5908320 h 6335587"/>
              <a:gd name="connsiteX15" fmla="*/ 10007288 w 11603130"/>
              <a:gd name="connsiteY15" fmla="*/ 5914499 h 6335587"/>
              <a:gd name="connsiteX16" fmla="*/ 10927227 w 11603130"/>
              <a:gd name="connsiteY16" fmla="*/ 5922366 h 6335587"/>
              <a:gd name="connsiteX17" fmla="*/ 11562333 w 11603130"/>
              <a:gd name="connsiteY17" fmla="*/ 5906085 h 6335587"/>
              <a:gd name="connsiteX18" fmla="*/ 11571244 w 11603130"/>
              <a:gd name="connsiteY18" fmla="*/ 2621674 h 6335587"/>
              <a:gd name="connsiteX19" fmla="*/ 11561892 w 11603130"/>
              <a:gd name="connsiteY19" fmla="*/ 176313 h 6335587"/>
              <a:gd name="connsiteX20" fmla="*/ 11289537 w 11603130"/>
              <a:gd name="connsiteY20" fmla="*/ 107615 h 6335587"/>
              <a:gd name="connsiteX21" fmla="*/ 10689999 w 11603130"/>
              <a:gd name="connsiteY21" fmla="*/ 70591 h 6335587"/>
              <a:gd name="connsiteX22" fmla="*/ 7599878 w 11603130"/>
              <a:gd name="connsiteY22" fmla="*/ 75910 h 6335587"/>
              <a:gd name="connsiteX23" fmla="*/ 1892744 w 11603130"/>
              <a:gd name="connsiteY23"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710371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568 w 11603130"/>
              <a:gd name="connsiteY5" fmla="*/ 1088908 h 6335587"/>
              <a:gd name="connsiteX6" fmla="*/ 88972 w 11603130"/>
              <a:gd name="connsiteY6" fmla="*/ 3523848 h 6335587"/>
              <a:gd name="connsiteX7" fmla="*/ 148480 w 11603130"/>
              <a:gd name="connsiteY7" fmla="*/ 5930841 h 6335587"/>
              <a:gd name="connsiteX8" fmla="*/ 2638911 w 11603130"/>
              <a:gd name="connsiteY8" fmla="*/ 5933377 h 6335587"/>
              <a:gd name="connsiteX9" fmla="*/ 4080684 w 11603130"/>
              <a:gd name="connsiteY9" fmla="*/ 5926717 h 6335587"/>
              <a:gd name="connsiteX10" fmla="*/ 5045206 w 11603130"/>
              <a:gd name="connsiteY10" fmla="*/ 5927859 h 6335587"/>
              <a:gd name="connsiteX11" fmla="*/ 5855834 w 11603130"/>
              <a:gd name="connsiteY11" fmla="*/ 6335587 h 6335587"/>
              <a:gd name="connsiteX12" fmla="*/ 6274422 w 11603130"/>
              <a:gd name="connsiteY12" fmla="*/ 5903346 h 6335587"/>
              <a:gd name="connsiteX13" fmla="*/ 9098386 w 11603130"/>
              <a:gd name="connsiteY13" fmla="*/ 5911624 h 6335587"/>
              <a:gd name="connsiteX14" fmla="*/ 10007288 w 11603130"/>
              <a:gd name="connsiteY14" fmla="*/ 5914499 h 6335587"/>
              <a:gd name="connsiteX15" fmla="*/ 10927227 w 11603130"/>
              <a:gd name="connsiteY15" fmla="*/ 5922366 h 6335587"/>
              <a:gd name="connsiteX16" fmla="*/ 11562333 w 11603130"/>
              <a:gd name="connsiteY16" fmla="*/ 5906085 h 6335587"/>
              <a:gd name="connsiteX17" fmla="*/ 11571244 w 11603130"/>
              <a:gd name="connsiteY17" fmla="*/ 2621674 h 6335587"/>
              <a:gd name="connsiteX18" fmla="*/ 11561892 w 11603130"/>
              <a:gd name="connsiteY18" fmla="*/ 176313 h 6335587"/>
              <a:gd name="connsiteX19" fmla="*/ 11289537 w 11603130"/>
              <a:gd name="connsiteY19" fmla="*/ 107615 h 6335587"/>
              <a:gd name="connsiteX20" fmla="*/ 10689999 w 11603130"/>
              <a:gd name="connsiteY20" fmla="*/ 70591 h 6335587"/>
              <a:gd name="connsiteX21" fmla="*/ 7599878 w 11603130"/>
              <a:gd name="connsiteY21" fmla="*/ 75910 h 6335587"/>
              <a:gd name="connsiteX22" fmla="*/ 1892744 w 11603130"/>
              <a:gd name="connsiteY22" fmla="*/ 0 h 6335587"/>
              <a:gd name="connsiteX0" fmla="*/ 1892744 w 11603130"/>
              <a:gd name="connsiteY0" fmla="*/ 0 h 6335587"/>
              <a:gd name="connsiteX1" fmla="*/ 304663 w 11603130"/>
              <a:gd name="connsiteY1" fmla="*/ 10761 h 6335587"/>
              <a:gd name="connsiteX2" fmla="*/ 0 w 11603130"/>
              <a:gd name="connsiteY2" fmla="*/ 47942 h 6335587"/>
              <a:gd name="connsiteX3" fmla="*/ 0 w 11603130"/>
              <a:gd name="connsiteY3" fmla="*/ 909146 h 6335587"/>
              <a:gd name="connsiteX4" fmla="*/ 4597 w 11603130"/>
              <a:gd name="connsiteY4" fmla="*/ 909146 h 6335587"/>
              <a:gd name="connsiteX5" fmla="*/ 88972 w 11603130"/>
              <a:gd name="connsiteY5" fmla="*/ 3523848 h 6335587"/>
              <a:gd name="connsiteX6" fmla="*/ 148480 w 11603130"/>
              <a:gd name="connsiteY6" fmla="*/ 5930841 h 6335587"/>
              <a:gd name="connsiteX7" fmla="*/ 2638911 w 11603130"/>
              <a:gd name="connsiteY7" fmla="*/ 5933377 h 6335587"/>
              <a:gd name="connsiteX8" fmla="*/ 4080684 w 11603130"/>
              <a:gd name="connsiteY8" fmla="*/ 5926717 h 6335587"/>
              <a:gd name="connsiteX9" fmla="*/ 5045206 w 11603130"/>
              <a:gd name="connsiteY9" fmla="*/ 5927859 h 6335587"/>
              <a:gd name="connsiteX10" fmla="*/ 5855834 w 11603130"/>
              <a:gd name="connsiteY10" fmla="*/ 6335587 h 6335587"/>
              <a:gd name="connsiteX11" fmla="*/ 6274422 w 11603130"/>
              <a:gd name="connsiteY11" fmla="*/ 5903346 h 6335587"/>
              <a:gd name="connsiteX12" fmla="*/ 9098386 w 11603130"/>
              <a:gd name="connsiteY12" fmla="*/ 5911624 h 6335587"/>
              <a:gd name="connsiteX13" fmla="*/ 10007288 w 11603130"/>
              <a:gd name="connsiteY13" fmla="*/ 5914499 h 6335587"/>
              <a:gd name="connsiteX14" fmla="*/ 10927227 w 11603130"/>
              <a:gd name="connsiteY14" fmla="*/ 5922366 h 6335587"/>
              <a:gd name="connsiteX15" fmla="*/ 11562333 w 11603130"/>
              <a:gd name="connsiteY15" fmla="*/ 5906085 h 6335587"/>
              <a:gd name="connsiteX16" fmla="*/ 11571244 w 11603130"/>
              <a:gd name="connsiteY16" fmla="*/ 2621674 h 6335587"/>
              <a:gd name="connsiteX17" fmla="*/ 11561892 w 11603130"/>
              <a:gd name="connsiteY17" fmla="*/ 176313 h 6335587"/>
              <a:gd name="connsiteX18" fmla="*/ 11289537 w 11603130"/>
              <a:gd name="connsiteY18" fmla="*/ 107615 h 6335587"/>
              <a:gd name="connsiteX19" fmla="*/ 10689999 w 11603130"/>
              <a:gd name="connsiteY19" fmla="*/ 70591 h 6335587"/>
              <a:gd name="connsiteX20" fmla="*/ 7599878 w 11603130"/>
              <a:gd name="connsiteY20" fmla="*/ 75910 h 6335587"/>
              <a:gd name="connsiteX21" fmla="*/ 1892744 w 11603130"/>
              <a:gd name="connsiteY21" fmla="*/ 0 h 6335587"/>
              <a:gd name="connsiteX0" fmla="*/ 1892744 w 12087184"/>
              <a:gd name="connsiteY0" fmla="*/ 0 h 6335587"/>
              <a:gd name="connsiteX1" fmla="*/ 304663 w 12087184"/>
              <a:gd name="connsiteY1" fmla="*/ 10761 h 6335587"/>
              <a:gd name="connsiteX2" fmla="*/ 0 w 12087184"/>
              <a:gd name="connsiteY2" fmla="*/ 47942 h 6335587"/>
              <a:gd name="connsiteX3" fmla="*/ 0 w 12087184"/>
              <a:gd name="connsiteY3" fmla="*/ 909146 h 6335587"/>
              <a:gd name="connsiteX4" fmla="*/ 4597 w 12087184"/>
              <a:gd name="connsiteY4" fmla="*/ 909146 h 6335587"/>
              <a:gd name="connsiteX5" fmla="*/ 88972 w 12087184"/>
              <a:gd name="connsiteY5" fmla="*/ 3523848 h 6335587"/>
              <a:gd name="connsiteX6" fmla="*/ 148480 w 12087184"/>
              <a:gd name="connsiteY6" fmla="*/ 5930841 h 6335587"/>
              <a:gd name="connsiteX7" fmla="*/ 2638911 w 12087184"/>
              <a:gd name="connsiteY7" fmla="*/ 5933377 h 6335587"/>
              <a:gd name="connsiteX8" fmla="*/ 4080684 w 12087184"/>
              <a:gd name="connsiteY8" fmla="*/ 5926717 h 6335587"/>
              <a:gd name="connsiteX9" fmla="*/ 5045206 w 12087184"/>
              <a:gd name="connsiteY9" fmla="*/ 5927859 h 6335587"/>
              <a:gd name="connsiteX10" fmla="*/ 5855834 w 12087184"/>
              <a:gd name="connsiteY10" fmla="*/ 6335587 h 6335587"/>
              <a:gd name="connsiteX11" fmla="*/ 6274422 w 12087184"/>
              <a:gd name="connsiteY11" fmla="*/ 5903346 h 6335587"/>
              <a:gd name="connsiteX12" fmla="*/ 9098386 w 12087184"/>
              <a:gd name="connsiteY12" fmla="*/ 5911624 h 6335587"/>
              <a:gd name="connsiteX13" fmla="*/ 10007288 w 12087184"/>
              <a:gd name="connsiteY13" fmla="*/ 5914499 h 6335587"/>
              <a:gd name="connsiteX14" fmla="*/ 10927227 w 12087184"/>
              <a:gd name="connsiteY14" fmla="*/ 5922366 h 6335587"/>
              <a:gd name="connsiteX15" fmla="*/ 12085310 w 12087184"/>
              <a:gd name="connsiteY15" fmla="*/ 5921320 h 6335587"/>
              <a:gd name="connsiteX16" fmla="*/ 11571244 w 12087184"/>
              <a:gd name="connsiteY16" fmla="*/ 2621674 h 6335587"/>
              <a:gd name="connsiteX17" fmla="*/ 11561892 w 12087184"/>
              <a:gd name="connsiteY17" fmla="*/ 176313 h 6335587"/>
              <a:gd name="connsiteX18" fmla="*/ 11289537 w 12087184"/>
              <a:gd name="connsiteY18" fmla="*/ 107615 h 6335587"/>
              <a:gd name="connsiteX19" fmla="*/ 10689999 w 12087184"/>
              <a:gd name="connsiteY19" fmla="*/ 70591 h 6335587"/>
              <a:gd name="connsiteX20" fmla="*/ 7599878 w 12087184"/>
              <a:gd name="connsiteY20" fmla="*/ 75910 h 6335587"/>
              <a:gd name="connsiteX21" fmla="*/ 1892744 w 12087184"/>
              <a:gd name="connsiteY21" fmla="*/ 0 h 6335587"/>
              <a:gd name="connsiteX0" fmla="*/ 1892744 w 12096545"/>
              <a:gd name="connsiteY0" fmla="*/ 24998 h 6360585"/>
              <a:gd name="connsiteX1" fmla="*/ 304663 w 12096545"/>
              <a:gd name="connsiteY1" fmla="*/ 35759 h 6360585"/>
              <a:gd name="connsiteX2" fmla="*/ 0 w 12096545"/>
              <a:gd name="connsiteY2" fmla="*/ 72940 h 6360585"/>
              <a:gd name="connsiteX3" fmla="*/ 0 w 12096545"/>
              <a:gd name="connsiteY3" fmla="*/ 934144 h 6360585"/>
              <a:gd name="connsiteX4" fmla="*/ 4597 w 12096545"/>
              <a:gd name="connsiteY4" fmla="*/ 934144 h 6360585"/>
              <a:gd name="connsiteX5" fmla="*/ 88972 w 12096545"/>
              <a:gd name="connsiteY5" fmla="*/ 3548846 h 6360585"/>
              <a:gd name="connsiteX6" fmla="*/ 148480 w 12096545"/>
              <a:gd name="connsiteY6" fmla="*/ 5955839 h 6360585"/>
              <a:gd name="connsiteX7" fmla="*/ 2638911 w 12096545"/>
              <a:gd name="connsiteY7" fmla="*/ 5958375 h 6360585"/>
              <a:gd name="connsiteX8" fmla="*/ 4080684 w 12096545"/>
              <a:gd name="connsiteY8" fmla="*/ 5951715 h 6360585"/>
              <a:gd name="connsiteX9" fmla="*/ 5045206 w 12096545"/>
              <a:gd name="connsiteY9" fmla="*/ 5952857 h 6360585"/>
              <a:gd name="connsiteX10" fmla="*/ 5855834 w 12096545"/>
              <a:gd name="connsiteY10" fmla="*/ 6360585 h 6360585"/>
              <a:gd name="connsiteX11" fmla="*/ 6274422 w 12096545"/>
              <a:gd name="connsiteY11" fmla="*/ 5928344 h 6360585"/>
              <a:gd name="connsiteX12" fmla="*/ 9098386 w 12096545"/>
              <a:gd name="connsiteY12" fmla="*/ 5936622 h 6360585"/>
              <a:gd name="connsiteX13" fmla="*/ 10007288 w 12096545"/>
              <a:gd name="connsiteY13" fmla="*/ 5939497 h 6360585"/>
              <a:gd name="connsiteX14" fmla="*/ 10927227 w 12096545"/>
              <a:gd name="connsiteY14" fmla="*/ 5947364 h 6360585"/>
              <a:gd name="connsiteX15" fmla="*/ 12085310 w 12096545"/>
              <a:gd name="connsiteY15" fmla="*/ 5946318 h 6360585"/>
              <a:gd name="connsiteX16" fmla="*/ 12063456 w 12096545"/>
              <a:gd name="connsiteY16" fmla="*/ 2646672 h 6360585"/>
              <a:gd name="connsiteX17" fmla="*/ 11561892 w 12096545"/>
              <a:gd name="connsiteY17" fmla="*/ 201311 h 6360585"/>
              <a:gd name="connsiteX18" fmla="*/ 11289537 w 12096545"/>
              <a:gd name="connsiteY18" fmla="*/ 132613 h 6360585"/>
              <a:gd name="connsiteX19" fmla="*/ 10689999 w 12096545"/>
              <a:gd name="connsiteY19" fmla="*/ 95589 h 6360585"/>
              <a:gd name="connsiteX20" fmla="*/ 7599878 w 12096545"/>
              <a:gd name="connsiteY20" fmla="*/ 100908 h 6360585"/>
              <a:gd name="connsiteX21" fmla="*/ 1892744 w 12096545"/>
              <a:gd name="connsiteY21" fmla="*/ 24998 h 6360585"/>
              <a:gd name="connsiteX0" fmla="*/ 1892744 w 12127183"/>
              <a:gd name="connsiteY0" fmla="*/ 24998 h 6360585"/>
              <a:gd name="connsiteX1" fmla="*/ 304663 w 12127183"/>
              <a:gd name="connsiteY1" fmla="*/ 35759 h 6360585"/>
              <a:gd name="connsiteX2" fmla="*/ 0 w 12127183"/>
              <a:gd name="connsiteY2" fmla="*/ 72940 h 6360585"/>
              <a:gd name="connsiteX3" fmla="*/ 0 w 12127183"/>
              <a:gd name="connsiteY3" fmla="*/ 934144 h 6360585"/>
              <a:gd name="connsiteX4" fmla="*/ 4597 w 12127183"/>
              <a:gd name="connsiteY4" fmla="*/ 934144 h 6360585"/>
              <a:gd name="connsiteX5" fmla="*/ 88972 w 12127183"/>
              <a:gd name="connsiteY5" fmla="*/ 3548846 h 6360585"/>
              <a:gd name="connsiteX6" fmla="*/ 148480 w 12127183"/>
              <a:gd name="connsiteY6" fmla="*/ 5955839 h 6360585"/>
              <a:gd name="connsiteX7" fmla="*/ 2638911 w 12127183"/>
              <a:gd name="connsiteY7" fmla="*/ 5958375 h 6360585"/>
              <a:gd name="connsiteX8" fmla="*/ 4080684 w 12127183"/>
              <a:gd name="connsiteY8" fmla="*/ 5951715 h 6360585"/>
              <a:gd name="connsiteX9" fmla="*/ 5045206 w 12127183"/>
              <a:gd name="connsiteY9" fmla="*/ 5952857 h 6360585"/>
              <a:gd name="connsiteX10" fmla="*/ 5855834 w 12127183"/>
              <a:gd name="connsiteY10" fmla="*/ 6360585 h 6360585"/>
              <a:gd name="connsiteX11" fmla="*/ 6274422 w 12127183"/>
              <a:gd name="connsiteY11" fmla="*/ 5928344 h 6360585"/>
              <a:gd name="connsiteX12" fmla="*/ 9098386 w 12127183"/>
              <a:gd name="connsiteY12" fmla="*/ 5936622 h 6360585"/>
              <a:gd name="connsiteX13" fmla="*/ 10007288 w 12127183"/>
              <a:gd name="connsiteY13" fmla="*/ 5939497 h 6360585"/>
              <a:gd name="connsiteX14" fmla="*/ 10927227 w 12127183"/>
              <a:gd name="connsiteY14" fmla="*/ 5947364 h 6360585"/>
              <a:gd name="connsiteX15" fmla="*/ 12085310 w 12127183"/>
              <a:gd name="connsiteY15" fmla="*/ 5946318 h 6360585"/>
              <a:gd name="connsiteX16" fmla="*/ 12063456 w 12127183"/>
              <a:gd name="connsiteY16" fmla="*/ 2646672 h 6360585"/>
              <a:gd name="connsiteX17" fmla="*/ 12054104 w 12127183"/>
              <a:gd name="connsiteY17" fmla="*/ 201311 h 6360585"/>
              <a:gd name="connsiteX18" fmla="*/ 11289537 w 12127183"/>
              <a:gd name="connsiteY18" fmla="*/ 132613 h 6360585"/>
              <a:gd name="connsiteX19" fmla="*/ 10689999 w 12127183"/>
              <a:gd name="connsiteY19" fmla="*/ 95589 h 6360585"/>
              <a:gd name="connsiteX20" fmla="*/ 7599878 w 12127183"/>
              <a:gd name="connsiteY20" fmla="*/ 100908 h 6360585"/>
              <a:gd name="connsiteX21" fmla="*/ 1892744 w 12127183"/>
              <a:gd name="connsiteY21" fmla="*/ 24998 h 6360585"/>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689999 w 12114255"/>
              <a:gd name="connsiteY19" fmla="*/ 70591 h 6335587"/>
              <a:gd name="connsiteX20" fmla="*/ 7599878 w 12114255"/>
              <a:gd name="connsiteY20" fmla="*/ 75910 h 6335587"/>
              <a:gd name="connsiteX21" fmla="*/ 1892744 w 12114255"/>
              <a:gd name="connsiteY21" fmla="*/ 0 h 6335587"/>
              <a:gd name="connsiteX0" fmla="*/ 1892744 w 12114253"/>
              <a:gd name="connsiteY0" fmla="*/ 0 h 6335587"/>
              <a:gd name="connsiteX1" fmla="*/ 304663 w 12114253"/>
              <a:gd name="connsiteY1" fmla="*/ 10761 h 6335587"/>
              <a:gd name="connsiteX2" fmla="*/ 0 w 12114253"/>
              <a:gd name="connsiteY2" fmla="*/ 47942 h 6335587"/>
              <a:gd name="connsiteX3" fmla="*/ 0 w 12114253"/>
              <a:gd name="connsiteY3" fmla="*/ 909146 h 6335587"/>
              <a:gd name="connsiteX4" fmla="*/ 4597 w 12114253"/>
              <a:gd name="connsiteY4" fmla="*/ 909146 h 6335587"/>
              <a:gd name="connsiteX5" fmla="*/ 88972 w 12114253"/>
              <a:gd name="connsiteY5" fmla="*/ 3523848 h 6335587"/>
              <a:gd name="connsiteX6" fmla="*/ 148480 w 12114253"/>
              <a:gd name="connsiteY6" fmla="*/ 5930841 h 6335587"/>
              <a:gd name="connsiteX7" fmla="*/ 2638911 w 12114253"/>
              <a:gd name="connsiteY7" fmla="*/ 5933377 h 6335587"/>
              <a:gd name="connsiteX8" fmla="*/ 4080684 w 12114253"/>
              <a:gd name="connsiteY8" fmla="*/ 5926717 h 6335587"/>
              <a:gd name="connsiteX9" fmla="*/ 5045206 w 12114253"/>
              <a:gd name="connsiteY9" fmla="*/ 5927859 h 6335587"/>
              <a:gd name="connsiteX10" fmla="*/ 5855834 w 12114253"/>
              <a:gd name="connsiteY10" fmla="*/ 6335587 h 6335587"/>
              <a:gd name="connsiteX11" fmla="*/ 6274422 w 12114253"/>
              <a:gd name="connsiteY11" fmla="*/ 5903346 h 6335587"/>
              <a:gd name="connsiteX12" fmla="*/ 9098386 w 12114253"/>
              <a:gd name="connsiteY12" fmla="*/ 5911624 h 6335587"/>
              <a:gd name="connsiteX13" fmla="*/ 10007288 w 12114253"/>
              <a:gd name="connsiteY13" fmla="*/ 5914499 h 6335587"/>
              <a:gd name="connsiteX14" fmla="*/ 10927227 w 12114253"/>
              <a:gd name="connsiteY14" fmla="*/ 5922366 h 6335587"/>
              <a:gd name="connsiteX15" fmla="*/ 12085310 w 12114253"/>
              <a:gd name="connsiteY15" fmla="*/ 5921320 h 6335587"/>
              <a:gd name="connsiteX16" fmla="*/ 12063456 w 12114253"/>
              <a:gd name="connsiteY16" fmla="*/ 2621674 h 6335587"/>
              <a:gd name="connsiteX17" fmla="*/ 12054104 w 12114253"/>
              <a:gd name="connsiteY17" fmla="*/ 176313 h 6335587"/>
              <a:gd name="connsiteX18" fmla="*/ 11289537 w 12114253"/>
              <a:gd name="connsiteY18" fmla="*/ 107615 h 6335587"/>
              <a:gd name="connsiteX19" fmla="*/ 10259313 w 12114253"/>
              <a:gd name="connsiteY19" fmla="*/ 101059 h 6335587"/>
              <a:gd name="connsiteX20" fmla="*/ 7599878 w 12114253"/>
              <a:gd name="connsiteY20" fmla="*/ 75910 h 6335587"/>
              <a:gd name="connsiteX21" fmla="*/ 1892744 w 12114253"/>
              <a:gd name="connsiteY21" fmla="*/ 0 h 6335587"/>
              <a:gd name="connsiteX0" fmla="*/ 1892744 w 12114255"/>
              <a:gd name="connsiteY0" fmla="*/ 0 h 6335587"/>
              <a:gd name="connsiteX1" fmla="*/ 304663 w 12114255"/>
              <a:gd name="connsiteY1" fmla="*/ 10761 h 6335587"/>
              <a:gd name="connsiteX2" fmla="*/ 0 w 12114255"/>
              <a:gd name="connsiteY2" fmla="*/ 47942 h 6335587"/>
              <a:gd name="connsiteX3" fmla="*/ 0 w 12114255"/>
              <a:gd name="connsiteY3" fmla="*/ 909146 h 6335587"/>
              <a:gd name="connsiteX4" fmla="*/ 4597 w 12114255"/>
              <a:gd name="connsiteY4" fmla="*/ 909146 h 6335587"/>
              <a:gd name="connsiteX5" fmla="*/ 88972 w 12114255"/>
              <a:gd name="connsiteY5" fmla="*/ 3523848 h 6335587"/>
              <a:gd name="connsiteX6" fmla="*/ 148480 w 12114255"/>
              <a:gd name="connsiteY6" fmla="*/ 5930841 h 6335587"/>
              <a:gd name="connsiteX7" fmla="*/ 2638911 w 12114255"/>
              <a:gd name="connsiteY7" fmla="*/ 5933377 h 6335587"/>
              <a:gd name="connsiteX8" fmla="*/ 4080684 w 12114255"/>
              <a:gd name="connsiteY8" fmla="*/ 5926717 h 6335587"/>
              <a:gd name="connsiteX9" fmla="*/ 5045206 w 12114255"/>
              <a:gd name="connsiteY9" fmla="*/ 5927859 h 6335587"/>
              <a:gd name="connsiteX10" fmla="*/ 5855834 w 12114255"/>
              <a:gd name="connsiteY10" fmla="*/ 6335587 h 6335587"/>
              <a:gd name="connsiteX11" fmla="*/ 6274422 w 12114255"/>
              <a:gd name="connsiteY11" fmla="*/ 5903346 h 6335587"/>
              <a:gd name="connsiteX12" fmla="*/ 9098386 w 12114255"/>
              <a:gd name="connsiteY12" fmla="*/ 5911624 h 6335587"/>
              <a:gd name="connsiteX13" fmla="*/ 10007288 w 12114255"/>
              <a:gd name="connsiteY13" fmla="*/ 5914499 h 6335587"/>
              <a:gd name="connsiteX14" fmla="*/ 10927227 w 12114255"/>
              <a:gd name="connsiteY14" fmla="*/ 5922366 h 6335587"/>
              <a:gd name="connsiteX15" fmla="*/ 12085310 w 12114255"/>
              <a:gd name="connsiteY15" fmla="*/ 5921320 h 6335587"/>
              <a:gd name="connsiteX16" fmla="*/ 12063456 w 12114255"/>
              <a:gd name="connsiteY16" fmla="*/ 2621674 h 6335587"/>
              <a:gd name="connsiteX17" fmla="*/ 12054104 w 12114255"/>
              <a:gd name="connsiteY17" fmla="*/ 176313 h 6335587"/>
              <a:gd name="connsiteX18" fmla="*/ 11289537 w 12114255"/>
              <a:gd name="connsiteY18" fmla="*/ 107615 h 6335587"/>
              <a:gd name="connsiteX19" fmla="*/ 10259313 w 12114255"/>
              <a:gd name="connsiteY19" fmla="*/ 101059 h 6335587"/>
              <a:gd name="connsiteX20" fmla="*/ 7599878 w 12114255"/>
              <a:gd name="connsiteY20" fmla="*/ 75910 h 6335587"/>
              <a:gd name="connsiteX21" fmla="*/ 1892744 w 12114255"/>
              <a:gd name="connsiteY21" fmla="*/ 0 h 6335587"/>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274422 w 12114253"/>
              <a:gd name="connsiteY11" fmla="*/ 5903346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080684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080684 w 12114253"/>
              <a:gd name="connsiteY8" fmla="*/ 5926717 h 6330524"/>
              <a:gd name="connsiteX9" fmla="*/ 5045206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 name="connsiteX0" fmla="*/ 1892744 w 12114255"/>
              <a:gd name="connsiteY0" fmla="*/ 0 h 6330524"/>
              <a:gd name="connsiteX1" fmla="*/ 304663 w 12114255"/>
              <a:gd name="connsiteY1" fmla="*/ 10761 h 6330524"/>
              <a:gd name="connsiteX2" fmla="*/ 0 w 12114255"/>
              <a:gd name="connsiteY2" fmla="*/ 47942 h 6330524"/>
              <a:gd name="connsiteX3" fmla="*/ 0 w 12114255"/>
              <a:gd name="connsiteY3" fmla="*/ 909146 h 6330524"/>
              <a:gd name="connsiteX4" fmla="*/ 4597 w 12114255"/>
              <a:gd name="connsiteY4" fmla="*/ 909146 h 6330524"/>
              <a:gd name="connsiteX5" fmla="*/ 88972 w 12114255"/>
              <a:gd name="connsiteY5" fmla="*/ 3523848 h 6330524"/>
              <a:gd name="connsiteX6" fmla="*/ 148480 w 12114255"/>
              <a:gd name="connsiteY6" fmla="*/ 5930841 h 6330524"/>
              <a:gd name="connsiteX7" fmla="*/ 2638911 w 12114255"/>
              <a:gd name="connsiteY7" fmla="*/ 5933377 h 6330524"/>
              <a:gd name="connsiteX8" fmla="*/ 4308929 w 12114255"/>
              <a:gd name="connsiteY8" fmla="*/ 5926717 h 6330524"/>
              <a:gd name="connsiteX9" fmla="*/ 5045206 w 12114255"/>
              <a:gd name="connsiteY9" fmla="*/ 5927859 h 6330524"/>
              <a:gd name="connsiteX10" fmla="*/ 5731339 w 12114255"/>
              <a:gd name="connsiteY10" fmla="*/ 6330524 h 6330524"/>
              <a:gd name="connsiteX11" fmla="*/ 6077302 w 12114255"/>
              <a:gd name="connsiteY11" fmla="*/ 5908409 h 6330524"/>
              <a:gd name="connsiteX12" fmla="*/ 9098386 w 12114255"/>
              <a:gd name="connsiteY12" fmla="*/ 5911624 h 6330524"/>
              <a:gd name="connsiteX13" fmla="*/ 10007288 w 12114255"/>
              <a:gd name="connsiteY13" fmla="*/ 5914499 h 6330524"/>
              <a:gd name="connsiteX14" fmla="*/ 10927227 w 12114255"/>
              <a:gd name="connsiteY14" fmla="*/ 5922366 h 6330524"/>
              <a:gd name="connsiteX15" fmla="*/ 12085310 w 12114255"/>
              <a:gd name="connsiteY15" fmla="*/ 5921320 h 6330524"/>
              <a:gd name="connsiteX16" fmla="*/ 12063456 w 12114255"/>
              <a:gd name="connsiteY16" fmla="*/ 2621674 h 6330524"/>
              <a:gd name="connsiteX17" fmla="*/ 12054104 w 12114255"/>
              <a:gd name="connsiteY17" fmla="*/ 176313 h 6330524"/>
              <a:gd name="connsiteX18" fmla="*/ 11289537 w 12114255"/>
              <a:gd name="connsiteY18" fmla="*/ 107615 h 6330524"/>
              <a:gd name="connsiteX19" fmla="*/ 10259313 w 12114255"/>
              <a:gd name="connsiteY19" fmla="*/ 101059 h 6330524"/>
              <a:gd name="connsiteX20" fmla="*/ 7599878 w 12114255"/>
              <a:gd name="connsiteY20" fmla="*/ 75910 h 6330524"/>
              <a:gd name="connsiteX21" fmla="*/ 1892744 w 12114255"/>
              <a:gd name="connsiteY21" fmla="*/ 0 h 6330524"/>
              <a:gd name="connsiteX0" fmla="*/ 1892744 w 12114253"/>
              <a:gd name="connsiteY0" fmla="*/ 0 h 6330524"/>
              <a:gd name="connsiteX1" fmla="*/ 304663 w 12114253"/>
              <a:gd name="connsiteY1" fmla="*/ 10761 h 6330524"/>
              <a:gd name="connsiteX2" fmla="*/ 0 w 12114253"/>
              <a:gd name="connsiteY2" fmla="*/ 47942 h 6330524"/>
              <a:gd name="connsiteX3" fmla="*/ 0 w 12114253"/>
              <a:gd name="connsiteY3" fmla="*/ 909146 h 6330524"/>
              <a:gd name="connsiteX4" fmla="*/ 4597 w 12114253"/>
              <a:gd name="connsiteY4" fmla="*/ 909146 h 6330524"/>
              <a:gd name="connsiteX5" fmla="*/ 88972 w 12114253"/>
              <a:gd name="connsiteY5" fmla="*/ 3523848 h 6330524"/>
              <a:gd name="connsiteX6" fmla="*/ 148480 w 12114253"/>
              <a:gd name="connsiteY6" fmla="*/ 5930841 h 6330524"/>
              <a:gd name="connsiteX7" fmla="*/ 2638911 w 12114253"/>
              <a:gd name="connsiteY7" fmla="*/ 5933377 h 6330524"/>
              <a:gd name="connsiteX8" fmla="*/ 4308929 w 12114253"/>
              <a:gd name="connsiteY8" fmla="*/ 5926717 h 6330524"/>
              <a:gd name="connsiteX9" fmla="*/ 5141474 w 12114253"/>
              <a:gd name="connsiteY9" fmla="*/ 5927859 h 6330524"/>
              <a:gd name="connsiteX10" fmla="*/ 5731339 w 12114253"/>
              <a:gd name="connsiteY10" fmla="*/ 6330524 h 6330524"/>
              <a:gd name="connsiteX11" fmla="*/ 6077302 w 12114253"/>
              <a:gd name="connsiteY11" fmla="*/ 5908409 h 6330524"/>
              <a:gd name="connsiteX12" fmla="*/ 9098386 w 12114253"/>
              <a:gd name="connsiteY12" fmla="*/ 5911624 h 6330524"/>
              <a:gd name="connsiteX13" fmla="*/ 10007288 w 12114253"/>
              <a:gd name="connsiteY13" fmla="*/ 5914499 h 6330524"/>
              <a:gd name="connsiteX14" fmla="*/ 10927227 w 12114253"/>
              <a:gd name="connsiteY14" fmla="*/ 5922366 h 6330524"/>
              <a:gd name="connsiteX15" fmla="*/ 12085310 w 12114253"/>
              <a:gd name="connsiteY15" fmla="*/ 5921320 h 6330524"/>
              <a:gd name="connsiteX16" fmla="*/ 12063456 w 12114253"/>
              <a:gd name="connsiteY16" fmla="*/ 2621674 h 6330524"/>
              <a:gd name="connsiteX17" fmla="*/ 12054104 w 12114253"/>
              <a:gd name="connsiteY17" fmla="*/ 176313 h 6330524"/>
              <a:gd name="connsiteX18" fmla="*/ 11289537 w 12114253"/>
              <a:gd name="connsiteY18" fmla="*/ 107615 h 6330524"/>
              <a:gd name="connsiteX19" fmla="*/ 10259313 w 12114253"/>
              <a:gd name="connsiteY19" fmla="*/ 101059 h 6330524"/>
              <a:gd name="connsiteX20" fmla="*/ 7599878 w 12114253"/>
              <a:gd name="connsiteY20" fmla="*/ 75910 h 6330524"/>
              <a:gd name="connsiteX21" fmla="*/ 1892744 w 12114253"/>
              <a:gd name="connsiteY21" fmla="*/ 0 h 633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14253" h="6330524">
                <a:moveTo>
                  <a:pt x="1892744" y="0"/>
                </a:moveTo>
                <a:lnTo>
                  <a:pt x="304663" y="10761"/>
                </a:lnTo>
                <a:cubicBezTo>
                  <a:pt x="185441" y="17394"/>
                  <a:pt x="30881" y="990"/>
                  <a:pt x="0" y="47942"/>
                </a:cubicBezTo>
                <a:lnTo>
                  <a:pt x="0" y="909146"/>
                </a:lnTo>
                <a:lnTo>
                  <a:pt x="4597" y="909146"/>
                </a:lnTo>
                <a:cubicBezTo>
                  <a:pt x="19426" y="1344930"/>
                  <a:pt x="64992" y="2686899"/>
                  <a:pt x="88972" y="3523848"/>
                </a:cubicBezTo>
                <a:cubicBezTo>
                  <a:pt x="105117" y="5631637"/>
                  <a:pt x="7283" y="5958421"/>
                  <a:pt x="148480" y="5930841"/>
                </a:cubicBezTo>
                <a:cubicBezTo>
                  <a:pt x="2322134" y="5992566"/>
                  <a:pt x="1024310" y="5964337"/>
                  <a:pt x="2638911" y="5933377"/>
                </a:cubicBezTo>
                <a:lnTo>
                  <a:pt x="4308929" y="5926717"/>
                </a:lnTo>
                <a:lnTo>
                  <a:pt x="5141474" y="5927859"/>
                </a:lnTo>
                <a:cubicBezTo>
                  <a:pt x="5411683" y="6063768"/>
                  <a:pt x="5467941" y="6180744"/>
                  <a:pt x="5731339" y="6330524"/>
                </a:cubicBezTo>
                <a:cubicBezTo>
                  <a:pt x="5865023" y="6228648"/>
                  <a:pt x="5951796" y="6037993"/>
                  <a:pt x="6077302" y="5908409"/>
                </a:cubicBezTo>
                <a:cubicBezTo>
                  <a:pt x="6164291" y="5905669"/>
                  <a:pt x="8737174" y="5918539"/>
                  <a:pt x="9098386" y="5911624"/>
                </a:cubicBezTo>
                <a:lnTo>
                  <a:pt x="10007288" y="5914499"/>
                </a:lnTo>
                <a:lnTo>
                  <a:pt x="10927227" y="5922366"/>
                </a:lnTo>
                <a:cubicBezTo>
                  <a:pt x="11284890" y="5912702"/>
                  <a:pt x="12058379" y="5965073"/>
                  <a:pt x="12085310" y="5921320"/>
                </a:cubicBezTo>
                <a:cubicBezTo>
                  <a:pt x="12123753" y="5715800"/>
                  <a:pt x="12050112" y="4406975"/>
                  <a:pt x="12063456" y="2621674"/>
                </a:cubicBezTo>
                <a:cubicBezTo>
                  <a:pt x="12111817" y="1540406"/>
                  <a:pt x="12152090" y="603637"/>
                  <a:pt x="12054104" y="176313"/>
                </a:cubicBezTo>
                <a:cubicBezTo>
                  <a:pt x="12017409" y="16283"/>
                  <a:pt x="11434852" y="125235"/>
                  <a:pt x="11289537" y="107615"/>
                </a:cubicBezTo>
                <a:cubicBezTo>
                  <a:pt x="11144222" y="89995"/>
                  <a:pt x="10459365" y="116978"/>
                  <a:pt x="10259313" y="101059"/>
                </a:cubicBezTo>
                <a:lnTo>
                  <a:pt x="7599878" y="75910"/>
                </a:lnTo>
                <a:lnTo>
                  <a:pt x="1892744" y="0"/>
                </a:lnTo>
                <a:close/>
              </a:path>
            </a:pathLst>
          </a:custGeom>
          <a:noFill/>
          <a:ln w="19050" cap="flat">
            <a:solidFill>
              <a:schemeClr val="tx1"/>
            </a:solid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3627630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a:extLst>
            <a:ext uri="{FF2B5EF4-FFF2-40B4-BE49-F238E27FC236}">
              <a16:creationId xmlns:a16="http://schemas.microsoft.com/office/drawing/2014/main" id="{F9D0ADB5-8AD0-F2CC-BAC3-6F3A7B3A4486}"/>
            </a:ext>
          </a:extLst>
        </p:cNvPr>
        <p:cNvGrpSpPr/>
        <p:nvPr/>
      </p:nvGrpSpPr>
      <p:grpSpPr>
        <a:xfrm>
          <a:off x="0" y="0"/>
          <a:ext cx="0" cy="0"/>
          <a:chOff x="0" y="0"/>
          <a:chExt cx="0" cy="0"/>
        </a:xfrm>
      </p:grpSpPr>
      <p:sp>
        <p:nvSpPr>
          <p:cNvPr id="22" name="Freeform: Shape 21">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26" name="Rectangle 25">
            <a:extLst>
              <a:ext uri="{FF2B5EF4-FFF2-40B4-BE49-F238E27FC236}">
                <a16:creationId xmlns:a16="http://schemas.microsoft.com/office/drawing/2014/main" id="{7B753AB3-5C40-4FBB-AD51-F3611E6076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83987EAF-F491-43B5-AE03-AECA2EAD96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8290" y="505765"/>
            <a:ext cx="11011431" cy="6006966"/>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1242"/>
              <a:gd name="connsiteY0" fmla="*/ 39610 h 6402571"/>
              <a:gd name="connsiteX1" fmla="*/ 304663 w 11601242"/>
              <a:gd name="connsiteY1" fmla="*/ 50371 h 6402571"/>
              <a:gd name="connsiteX2" fmla="*/ 0 w 11601242"/>
              <a:gd name="connsiteY2" fmla="*/ 87552 h 6402571"/>
              <a:gd name="connsiteX3" fmla="*/ 0 w 11601242"/>
              <a:gd name="connsiteY3" fmla="*/ 948756 h 6402571"/>
              <a:gd name="connsiteX4" fmla="*/ 4597 w 11601242"/>
              <a:gd name="connsiteY4" fmla="*/ 948756 h 6402571"/>
              <a:gd name="connsiteX5" fmla="*/ 8568 w 11601242"/>
              <a:gd name="connsiteY5" fmla="*/ 1128518 h 6402571"/>
              <a:gd name="connsiteX6" fmla="*/ 88972 w 11601242"/>
              <a:gd name="connsiteY6" fmla="*/ 3563458 h 6402571"/>
              <a:gd name="connsiteX7" fmla="*/ 148480 w 11601242"/>
              <a:gd name="connsiteY7" fmla="*/ 5970451 h 6402571"/>
              <a:gd name="connsiteX8" fmla="*/ 5623915 w 11601242"/>
              <a:gd name="connsiteY8" fmla="*/ 5986674 h 6402571"/>
              <a:gd name="connsiteX9" fmla="*/ 8143603 w 11601242"/>
              <a:gd name="connsiteY9" fmla="*/ 5952640 h 6402571"/>
              <a:gd name="connsiteX10" fmla="*/ 8168400 w 11601242"/>
              <a:gd name="connsiteY10" fmla="*/ 5953783 h 6402571"/>
              <a:gd name="connsiteX11" fmla="*/ 8334742 w 11601242"/>
              <a:gd name="connsiteY11" fmla="*/ 5952364 h 6402571"/>
              <a:gd name="connsiteX12" fmla="*/ 8343333 w 11601242"/>
              <a:gd name="connsiteY12" fmla="*/ 6402571 h 6402571"/>
              <a:gd name="connsiteX13" fmla="*/ 8951337 w 11601242"/>
              <a:gd name="connsiteY13" fmla="*/ 5952489 h 6402571"/>
              <a:gd name="connsiteX14" fmla="*/ 9710371 w 11601242"/>
              <a:gd name="connsiteY14" fmla="*/ 5951234 h 6402571"/>
              <a:gd name="connsiteX15" fmla="*/ 9804791 w 11601242"/>
              <a:gd name="connsiteY15" fmla="*/ 5947930 h 6402571"/>
              <a:gd name="connsiteX16" fmla="*/ 9863784 w 11601242"/>
              <a:gd name="connsiteY16" fmla="*/ 5948725 h 6402571"/>
              <a:gd name="connsiteX17" fmla="*/ 10007288 w 11601242"/>
              <a:gd name="connsiteY17" fmla="*/ 5954109 h 6402571"/>
              <a:gd name="connsiteX18" fmla="*/ 10927227 w 11601242"/>
              <a:gd name="connsiteY18" fmla="*/ 5961976 h 6402571"/>
              <a:gd name="connsiteX19" fmla="*/ 11562333 w 11601242"/>
              <a:gd name="connsiteY19" fmla="*/ 5945695 h 6402571"/>
              <a:gd name="connsiteX20" fmla="*/ 11571244 w 11601242"/>
              <a:gd name="connsiteY20" fmla="*/ 2661284 h 6402571"/>
              <a:gd name="connsiteX21" fmla="*/ 11561892 w 11601242"/>
              <a:gd name="connsiteY21" fmla="*/ 215923 h 6402571"/>
              <a:gd name="connsiteX22" fmla="*/ 11316429 w 11601242"/>
              <a:gd name="connsiteY22" fmla="*/ 110142 h 6402571"/>
              <a:gd name="connsiteX23" fmla="*/ 10689999 w 11601242"/>
              <a:gd name="connsiteY23" fmla="*/ 110201 h 6402571"/>
              <a:gd name="connsiteX24" fmla="*/ 7599878 w 11601242"/>
              <a:gd name="connsiteY24" fmla="*/ 115520 h 6402571"/>
              <a:gd name="connsiteX25" fmla="*/ 1892744 w 11601242"/>
              <a:gd name="connsiteY25" fmla="*/ 39610 h 640257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43603 w 11600084"/>
              <a:gd name="connsiteY9" fmla="*/ 5913030 h 6362961"/>
              <a:gd name="connsiteX10" fmla="*/ 8168400 w 11600084"/>
              <a:gd name="connsiteY10" fmla="*/ 5914173 h 6362961"/>
              <a:gd name="connsiteX11" fmla="*/ 8334742 w 11600084"/>
              <a:gd name="connsiteY11" fmla="*/ 5912754 h 6362961"/>
              <a:gd name="connsiteX12" fmla="*/ 8343333 w 11600084"/>
              <a:gd name="connsiteY12" fmla="*/ 6362961 h 6362961"/>
              <a:gd name="connsiteX13" fmla="*/ 8951337 w 11600084"/>
              <a:gd name="connsiteY13" fmla="*/ 5912879 h 6362961"/>
              <a:gd name="connsiteX14" fmla="*/ 9710371 w 11600084"/>
              <a:gd name="connsiteY14" fmla="*/ 5911624 h 6362961"/>
              <a:gd name="connsiteX15" fmla="*/ 9804791 w 11600084"/>
              <a:gd name="connsiteY15" fmla="*/ 5908320 h 6362961"/>
              <a:gd name="connsiteX16" fmla="*/ 9863784 w 11600084"/>
              <a:gd name="connsiteY16" fmla="*/ 5909115 h 6362961"/>
              <a:gd name="connsiteX17" fmla="*/ 10007288 w 11600084"/>
              <a:gd name="connsiteY17" fmla="*/ 5914499 h 6362961"/>
              <a:gd name="connsiteX18" fmla="*/ 10927227 w 11600084"/>
              <a:gd name="connsiteY18" fmla="*/ 5922366 h 6362961"/>
              <a:gd name="connsiteX19" fmla="*/ 11562333 w 11600084"/>
              <a:gd name="connsiteY19" fmla="*/ 5906085 h 6362961"/>
              <a:gd name="connsiteX20" fmla="*/ 11571244 w 11600084"/>
              <a:gd name="connsiteY20" fmla="*/ 2621674 h 6362961"/>
              <a:gd name="connsiteX21" fmla="*/ 11561892 w 11600084"/>
              <a:gd name="connsiteY21" fmla="*/ 176313 h 6362961"/>
              <a:gd name="connsiteX22" fmla="*/ 11316429 w 11600084"/>
              <a:gd name="connsiteY22" fmla="*/ 70532 h 6362961"/>
              <a:gd name="connsiteX23" fmla="*/ 10689999 w 11600084"/>
              <a:gd name="connsiteY23" fmla="*/ 70591 h 6362961"/>
              <a:gd name="connsiteX24" fmla="*/ 7599878 w 11600084"/>
              <a:gd name="connsiteY24" fmla="*/ 75910 h 6362961"/>
              <a:gd name="connsiteX25" fmla="*/ 1892744 w 11600084"/>
              <a:gd name="connsiteY25"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9804791 w 11600084"/>
              <a:gd name="connsiteY14" fmla="*/ 5908320 h 6362961"/>
              <a:gd name="connsiteX15" fmla="*/ 9863784 w 11600084"/>
              <a:gd name="connsiteY15" fmla="*/ 5909115 h 6362961"/>
              <a:gd name="connsiteX16" fmla="*/ 10007288 w 11600084"/>
              <a:gd name="connsiteY16" fmla="*/ 5914499 h 6362961"/>
              <a:gd name="connsiteX17" fmla="*/ 10927227 w 11600084"/>
              <a:gd name="connsiteY17" fmla="*/ 5922366 h 6362961"/>
              <a:gd name="connsiteX18" fmla="*/ 11562333 w 11600084"/>
              <a:gd name="connsiteY18" fmla="*/ 5906085 h 6362961"/>
              <a:gd name="connsiteX19" fmla="*/ 11571244 w 11600084"/>
              <a:gd name="connsiteY19" fmla="*/ 2621674 h 6362961"/>
              <a:gd name="connsiteX20" fmla="*/ 11561892 w 11600084"/>
              <a:gd name="connsiteY20" fmla="*/ 176313 h 6362961"/>
              <a:gd name="connsiteX21" fmla="*/ 11316429 w 11600084"/>
              <a:gd name="connsiteY21" fmla="*/ 70532 h 6362961"/>
              <a:gd name="connsiteX22" fmla="*/ 10689999 w 11600084"/>
              <a:gd name="connsiteY22" fmla="*/ 70591 h 6362961"/>
              <a:gd name="connsiteX23" fmla="*/ 7599878 w 11600084"/>
              <a:gd name="connsiteY23" fmla="*/ 75910 h 6362961"/>
              <a:gd name="connsiteX24" fmla="*/ 1892744 w 11600084"/>
              <a:gd name="connsiteY24"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9863784 w 11600084"/>
              <a:gd name="connsiteY14" fmla="*/ 5909115 h 6362961"/>
              <a:gd name="connsiteX15" fmla="*/ 10007288 w 11600084"/>
              <a:gd name="connsiteY15" fmla="*/ 5914499 h 6362961"/>
              <a:gd name="connsiteX16" fmla="*/ 10927227 w 11600084"/>
              <a:gd name="connsiteY16" fmla="*/ 5922366 h 6362961"/>
              <a:gd name="connsiteX17" fmla="*/ 11562333 w 11600084"/>
              <a:gd name="connsiteY17" fmla="*/ 5906085 h 6362961"/>
              <a:gd name="connsiteX18" fmla="*/ 11571244 w 11600084"/>
              <a:gd name="connsiteY18" fmla="*/ 2621674 h 6362961"/>
              <a:gd name="connsiteX19" fmla="*/ 11561892 w 11600084"/>
              <a:gd name="connsiteY19" fmla="*/ 176313 h 6362961"/>
              <a:gd name="connsiteX20" fmla="*/ 11316429 w 11600084"/>
              <a:gd name="connsiteY20" fmla="*/ 70532 h 6362961"/>
              <a:gd name="connsiteX21" fmla="*/ 10689999 w 11600084"/>
              <a:gd name="connsiteY21" fmla="*/ 70591 h 6362961"/>
              <a:gd name="connsiteX22" fmla="*/ 7599878 w 11600084"/>
              <a:gd name="connsiteY22" fmla="*/ 75910 h 6362961"/>
              <a:gd name="connsiteX23" fmla="*/ 1892744 w 11600084"/>
              <a:gd name="connsiteY23"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10007288 w 11600084"/>
              <a:gd name="connsiteY14" fmla="*/ 5914499 h 6362961"/>
              <a:gd name="connsiteX15" fmla="*/ 10927227 w 11600084"/>
              <a:gd name="connsiteY15" fmla="*/ 5922366 h 6362961"/>
              <a:gd name="connsiteX16" fmla="*/ 11562333 w 11600084"/>
              <a:gd name="connsiteY16" fmla="*/ 5906085 h 6362961"/>
              <a:gd name="connsiteX17" fmla="*/ 11571244 w 11600084"/>
              <a:gd name="connsiteY17" fmla="*/ 2621674 h 6362961"/>
              <a:gd name="connsiteX18" fmla="*/ 11561892 w 11600084"/>
              <a:gd name="connsiteY18" fmla="*/ 176313 h 6362961"/>
              <a:gd name="connsiteX19" fmla="*/ 11316429 w 11600084"/>
              <a:gd name="connsiteY19" fmla="*/ 70532 h 6362961"/>
              <a:gd name="connsiteX20" fmla="*/ 10689999 w 11600084"/>
              <a:gd name="connsiteY20" fmla="*/ 70591 h 6362961"/>
              <a:gd name="connsiteX21" fmla="*/ 7599878 w 11600084"/>
              <a:gd name="connsiteY21" fmla="*/ 75910 h 6362961"/>
              <a:gd name="connsiteX22" fmla="*/ 1892744 w 11600084"/>
              <a:gd name="connsiteY22"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10007288 w 11600084"/>
              <a:gd name="connsiteY14" fmla="*/ 5914499 h 6362961"/>
              <a:gd name="connsiteX15" fmla="*/ 10927227 w 11600084"/>
              <a:gd name="connsiteY15" fmla="*/ 5922366 h 6362961"/>
              <a:gd name="connsiteX16" fmla="*/ 11562333 w 11600084"/>
              <a:gd name="connsiteY16" fmla="*/ 5906085 h 6362961"/>
              <a:gd name="connsiteX17" fmla="*/ 11571244 w 11600084"/>
              <a:gd name="connsiteY17" fmla="*/ 2621674 h 6362961"/>
              <a:gd name="connsiteX18" fmla="*/ 11561892 w 11600084"/>
              <a:gd name="connsiteY18" fmla="*/ 176313 h 6362961"/>
              <a:gd name="connsiteX19" fmla="*/ 11316429 w 11600084"/>
              <a:gd name="connsiteY19" fmla="*/ 70532 h 6362961"/>
              <a:gd name="connsiteX20" fmla="*/ 10689999 w 11600084"/>
              <a:gd name="connsiteY20" fmla="*/ 70591 h 6362961"/>
              <a:gd name="connsiteX21" fmla="*/ 7599878 w 11600084"/>
              <a:gd name="connsiteY21" fmla="*/ 75910 h 6362961"/>
              <a:gd name="connsiteX22" fmla="*/ 1892744 w 11600084"/>
              <a:gd name="connsiteY22" fmla="*/ 0 h 6362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00084" h="6362961">
                <a:moveTo>
                  <a:pt x="1892744" y="0"/>
                </a:moveTo>
                <a:lnTo>
                  <a:pt x="304663" y="10761"/>
                </a:lnTo>
                <a:cubicBezTo>
                  <a:pt x="185441" y="17394"/>
                  <a:pt x="30881" y="990"/>
                  <a:pt x="0" y="47942"/>
                </a:cubicBezTo>
                <a:lnTo>
                  <a:pt x="0" y="909146"/>
                </a:lnTo>
                <a:lnTo>
                  <a:pt x="4597" y="909146"/>
                </a:lnTo>
                <a:cubicBezTo>
                  <a:pt x="5920" y="969067"/>
                  <a:pt x="7244" y="1028987"/>
                  <a:pt x="8568" y="1088908"/>
                </a:cubicBezTo>
                <a:cubicBezTo>
                  <a:pt x="28705" y="1889604"/>
                  <a:pt x="78164" y="2981189"/>
                  <a:pt x="88972" y="3523848"/>
                </a:cubicBezTo>
                <a:cubicBezTo>
                  <a:pt x="105117" y="5631637"/>
                  <a:pt x="7283" y="5958421"/>
                  <a:pt x="148480" y="5930841"/>
                </a:cubicBezTo>
                <a:cubicBezTo>
                  <a:pt x="2322134" y="5992566"/>
                  <a:pt x="4009314" y="5978024"/>
                  <a:pt x="5623915" y="5947064"/>
                </a:cubicBezTo>
                <a:lnTo>
                  <a:pt x="8168400" y="5914173"/>
                </a:lnTo>
                <a:lnTo>
                  <a:pt x="8334742" y="5912754"/>
                </a:lnTo>
                <a:cubicBezTo>
                  <a:pt x="8334742" y="5912754"/>
                  <a:pt x="8388439" y="6102892"/>
                  <a:pt x="8343333" y="6362961"/>
                </a:cubicBezTo>
                <a:cubicBezTo>
                  <a:pt x="8485400" y="6298448"/>
                  <a:pt x="8852227" y="6052994"/>
                  <a:pt x="8951337" y="5912879"/>
                </a:cubicBezTo>
                <a:cubicBezTo>
                  <a:pt x="9038326" y="5910139"/>
                  <a:pt x="9349159" y="5918539"/>
                  <a:pt x="9710371" y="5911624"/>
                </a:cubicBezTo>
                <a:lnTo>
                  <a:pt x="10007288" y="5914499"/>
                </a:lnTo>
                <a:lnTo>
                  <a:pt x="10927227" y="5922366"/>
                </a:lnTo>
                <a:cubicBezTo>
                  <a:pt x="11184288" y="5912702"/>
                  <a:pt x="11322659" y="5932366"/>
                  <a:pt x="11562333" y="5906085"/>
                </a:cubicBezTo>
                <a:cubicBezTo>
                  <a:pt x="11600776" y="5700565"/>
                  <a:pt x="11557900" y="4406975"/>
                  <a:pt x="11571244" y="2621674"/>
                </a:cubicBezTo>
                <a:cubicBezTo>
                  <a:pt x="11619605" y="1540406"/>
                  <a:pt x="11600677" y="601855"/>
                  <a:pt x="11561892" y="176313"/>
                </a:cubicBezTo>
                <a:cubicBezTo>
                  <a:pt x="11546315" y="5406"/>
                  <a:pt x="11461744" y="88152"/>
                  <a:pt x="11316429" y="70532"/>
                </a:cubicBezTo>
                <a:cubicBezTo>
                  <a:pt x="11171114" y="52912"/>
                  <a:pt x="10890051" y="86510"/>
                  <a:pt x="10689999" y="70591"/>
                </a:cubicBezTo>
                <a:lnTo>
                  <a:pt x="7599878" y="75910"/>
                </a:lnTo>
                <a:lnTo>
                  <a:pt x="1892744" y="0"/>
                </a:lnTo>
                <a:close/>
              </a:path>
            </a:pathLst>
          </a:custGeom>
          <a:solidFill>
            <a:schemeClr val="bg1"/>
          </a:solidFill>
          <a:ln w="19050"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7DC997C5-E5C1-339B-42FF-64F5AF43EBAD}"/>
              </a:ext>
            </a:extLst>
          </p:cNvPr>
          <p:cNvSpPr>
            <a:spLocks noGrp="1"/>
          </p:cNvSpPr>
          <p:nvPr>
            <p:ph type="title"/>
          </p:nvPr>
        </p:nvSpPr>
        <p:spPr>
          <a:xfrm>
            <a:off x="869517" y="687589"/>
            <a:ext cx="3707204" cy="4546242"/>
          </a:xfrm>
        </p:spPr>
        <p:txBody>
          <a:bodyPr vert="horz" lIns="91440" tIns="45720" rIns="91440" bIns="45720" rtlCol="0" anchor="ctr">
            <a:normAutofit/>
          </a:bodyPr>
          <a:lstStyle/>
          <a:p>
            <a:pPr algn="l"/>
            <a:r>
              <a:rPr lang="en-US" b="1" kern="1200" spc="100" baseline="0" dirty="0">
                <a:solidFill>
                  <a:schemeClr val="tx1"/>
                </a:solidFill>
                <a:latin typeface="+mj-lt"/>
                <a:ea typeface="+mj-ea"/>
                <a:cs typeface="+mj-cs"/>
              </a:rPr>
              <a:t>Why is understanding Sphere of Influence important?</a:t>
            </a:r>
          </a:p>
        </p:txBody>
      </p:sp>
      <p:sp>
        <p:nvSpPr>
          <p:cNvPr id="4" name="TextBox 3">
            <a:extLst>
              <a:ext uri="{FF2B5EF4-FFF2-40B4-BE49-F238E27FC236}">
                <a16:creationId xmlns:a16="http://schemas.microsoft.com/office/drawing/2014/main" id="{80EE72A9-2DE1-6DE9-B7FB-85348BF4304A}"/>
              </a:ext>
            </a:extLst>
          </p:cNvPr>
          <p:cNvSpPr txBox="1"/>
          <p:nvPr/>
        </p:nvSpPr>
        <p:spPr>
          <a:xfrm>
            <a:off x="4843338" y="850149"/>
            <a:ext cx="6684143" cy="4546242"/>
          </a:xfrm>
          <a:prstGeom prst="rect">
            <a:avLst/>
          </a:prstGeom>
        </p:spPr>
        <p:txBody>
          <a:bodyPr vert="horz" lIns="91440" tIns="45720" rIns="91440" bIns="45720" rtlCol="0" anchor="t">
            <a:noAutofit/>
          </a:bodyPr>
          <a:lstStyle/>
          <a:p>
            <a:pPr>
              <a:spcAft>
                <a:spcPts val="600"/>
              </a:spcAft>
            </a:pPr>
            <a:r>
              <a:rPr lang="en-GB" sz="2400" b="1" dirty="0"/>
              <a:t>In the context of recovering from a professional setback, considering your spheres of influence helps you regain control, focus on what matters, and take deliberate steps towards improvement and growth. By focusing on what you can control, you can start to feel better and make positive changes.</a:t>
            </a:r>
          </a:p>
          <a:p>
            <a:pPr>
              <a:spcAft>
                <a:spcPts val="600"/>
              </a:spcAft>
            </a:pPr>
            <a:endParaRPr lang="en-GB" sz="800" b="1" spc="50" dirty="0"/>
          </a:p>
          <a:p>
            <a:pPr>
              <a:spcAft>
                <a:spcPts val="600"/>
              </a:spcAft>
            </a:pPr>
            <a:r>
              <a:rPr lang="en-GB" sz="2400" b="1" spc="50" dirty="0"/>
              <a:t>Ruminating on factors outside of our spheres of influence when we experience a professional set back is natural. We are trying to develop a sense of what happened and why, to problem-solve in order to  do what we can to prevent similar situations in the future, and to gain some sense of certainty. </a:t>
            </a:r>
          </a:p>
          <a:p>
            <a:pPr>
              <a:spcAft>
                <a:spcPts val="600"/>
              </a:spcAft>
            </a:pPr>
            <a:endParaRPr lang="en-GB" sz="800" b="1" spc="50" dirty="0"/>
          </a:p>
          <a:p>
            <a:pPr>
              <a:spcAft>
                <a:spcPts val="600"/>
              </a:spcAft>
            </a:pPr>
            <a:r>
              <a:rPr lang="en-GB" sz="2400" b="1" spc="50" dirty="0"/>
              <a:t>Ultimately, though, not focusing on the things within our control is counterproductive. We spend time futilely worrying about things we can’t change and miss opportunities to change things we can. Focusing on factors outside of our spheres of influence can be a way of </a:t>
            </a:r>
            <a:r>
              <a:rPr lang="en-GB" sz="2400" b="1" i="1" spc="50" dirty="0"/>
              <a:t>avoiding </a:t>
            </a:r>
            <a:r>
              <a:rPr lang="en-GB" sz="2400" b="1" spc="50" dirty="0"/>
              <a:t>taking action. </a:t>
            </a:r>
            <a:endParaRPr lang="en-US" sz="2400" b="1" spc="50" dirty="0"/>
          </a:p>
        </p:txBody>
      </p:sp>
      <p:sp>
        <p:nvSpPr>
          <p:cNvPr id="30" name="Freeform: Shape 29">
            <a:extLst>
              <a:ext uri="{FF2B5EF4-FFF2-40B4-BE49-F238E27FC236}">
                <a16:creationId xmlns:a16="http://schemas.microsoft.com/office/drawing/2014/main" id="{462A1995-1F16-43C8-8570-1ADCFA5C5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2900" y="544559"/>
            <a:ext cx="11011431" cy="6006966"/>
          </a:xfrm>
          <a:custGeom>
            <a:avLst/>
            <a:gdLst>
              <a:gd name="connsiteX0" fmla="*/ 1892744 w 11603130"/>
              <a:gd name="connsiteY0" fmla="*/ 0 h 6362961"/>
              <a:gd name="connsiteX1" fmla="*/ 304663 w 11603130"/>
              <a:gd name="connsiteY1" fmla="*/ 10761 h 6362961"/>
              <a:gd name="connsiteX2" fmla="*/ 0 w 11603130"/>
              <a:gd name="connsiteY2" fmla="*/ 47942 h 6362961"/>
              <a:gd name="connsiteX3" fmla="*/ 0 w 11603130"/>
              <a:gd name="connsiteY3" fmla="*/ 909146 h 6362961"/>
              <a:gd name="connsiteX4" fmla="*/ 4597 w 11603130"/>
              <a:gd name="connsiteY4" fmla="*/ 909146 h 6362961"/>
              <a:gd name="connsiteX5" fmla="*/ 8568 w 11603130"/>
              <a:gd name="connsiteY5" fmla="*/ 1088908 h 6362961"/>
              <a:gd name="connsiteX6" fmla="*/ 88972 w 11603130"/>
              <a:gd name="connsiteY6" fmla="*/ 3523848 h 6362961"/>
              <a:gd name="connsiteX7" fmla="*/ 148480 w 11603130"/>
              <a:gd name="connsiteY7" fmla="*/ 5930841 h 6362961"/>
              <a:gd name="connsiteX8" fmla="*/ 5623915 w 11603130"/>
              <a:gd name="connsiteY8" fmla="*/ 5947064 h 6362961"/>
              <a:gd name="connsiteX9" fmla="*/ 8143603 w 11603130"/>
              <a:gd name="connsiteY9" fmla="*/ 5913030 h 6362961"/>
              <a:gd name="connsiteX10" fmla="*/ 8168400 w 11603130"/>
              <a:gd name="connsiteY10" fmla="*/ 5914173 h 6362961"/>
              <a:gd name="connsiteX11" fmla="*/ 8334742 w 11603130"/>
              <a:gd name="connsiteY11" fmla="*/ 5912754 h 6362961"/>
              <a:gd name="connsiteX12" fmla="*/ 8343333 w 11603130"/>
              <a:gd name="connsiteY12" fmla="*/ 6362961 h 6362961"/>
              <a:gd name="connsiteX13" fmla="*/ 8951337 w 11603130"/>
              <a:gd name="connsiteY13" fmla="*/ 5912879 h 6362961"/>
              <a:gd name="connsiteX14" fmla="*/ 9710371 w 11603130"/>
              <a:gd name="connsiteY14" fmla="*/ 5911624 h 6362961"/>
              <a:gd name="connsiteX15" fmla="*/ 9804791 w 11603130"/>
              <a:gd name="connsiteY15" fmla="*/ 5908320 h 6362961"/>
              <a:gd name="connsiteX16" fmla="*/ 9863784 w 11603130"/>
              <a:gd name="connsiteY16" fmla="*/ 5909115 h 6362961"/>
              <a:gd name="connsiteX17" fmla="*/ 10007288 w 11603130"/>
              <a:gd name="connsiteY17" fmla="*/ 5914499 h 6362961"/>
              <a:gd name="connsiteX18" fmla="*/ 10927227 w 11603130"/>
              <a:gd name="connsiteY18" fmla="*/ 5922366 h 6362961"/>
              <a:gd name="connsiteX19" fmla="*/ 11562333 w 11603130"/>
              <a:gd name="connsiteY19" fmla="*/ 5906085 h 6362961"/>
              <a:gd name="connsiteX20" fmla="*/ 11571244 w 11603130"/>
              <a:gd name="connsiteY20" fmla="*/ 2621674 h 6362961"/>
              <a:gd name="connsiteX21" fmla="*/ 11561892 w 11603130"/>
              <a:gd name="connsiteY21" fmla="*/ 176313 h 6362961"/>
              <a:gd name="connsiteX22" fmla="*/ 11289537 w 11603130"/>
              <a:gd name="connsiteY22" fmla="*/ 107615 h 6362961"/>
              <a:gd name="connsiteX23" fmla="*/ 10689999 w 11603130"/>
              <a:gd name="connsiteY23" fmla="*/ 70591 h 6362961"/>
              <a:gd name="connsiteX24" fmla="*/ 7599878 w 11603130"/>
              <a:gd name="connsiteY24" fmla="*/ 75910 h 6362961"/>
              <a:gd name="connsiteX0" fmla="*/ 1892744 w 11601242"/>
              <a:gd name="connsiteY0" fmla="*/ 39610 h 6402571"/>
              <a:gd name="connsiteX1" fmla="*/ 304663 w 11601242"/>
              <a:gd name="connsiteY1" fmla="*/ 50371 h 6402571"/>
              <a:gd name="connsiteX2" fmla="*/ 0 w 11601242"/>
              <a:gd name="connsiteY2" fmla="*/ 87552 h 6402571"/>
              <a:gd name="connsiteX3" fmla="*/ 0 w 11601242"/>
              <a:gd name="connsiteY3" fmla="*/ 948756 h 6402571"/>
              <a:gd name="connsiteX4" fmla="*/ 4597 w 11601242"/>
              <a:gd name="connsiteY4" fmla="*/ 948756 h 6402571"/>
              <a:gd name="connsiteX5" fmla="*/ 8568 w 11601242"/>
              <a:gd name="connsiteY5" fmla="*/ 1128518 h 6402571"/>
              <a:gd name="connsiteX6" fmla="*/ 88972 w 11601242"/>
              <a:gd name="connsiteY6" fmla="*/ 3563458 h 6402571"/>
              <a:gd name="connsiteX7" fmla="*/ 148480 w 11601242"/>
              <a:gd name="connsiteY7" fmla="*/ 5970451 h 6402571"/>
              <a:gd name="connsiteX8" fmla="*/ 5623915 w 11601242"/>
              <a:gd name="connsiteY8" fmla="*/ 5986674 h 6402571"/>
              <a:gd name="connsiteX9" fmla="*/ 8143603 w 11601242"/>
              <a:gd name="connsiteY9" fmla="*/ 5952640 h 6402571"/>
              <a:gd name="connsiteX10" fmla="*/ 8168400 w 11601242"/>
              <a:gd name="connsiteY10" fmla="*/ 5953783 h 6402571"/>
              <a:gd name="connsiteX11" fmla="*/ 8334742 w 11601242"/>
              <a:gd name="connsiteY11" fmla="*/ 5952364 h 6402571"/>
              <a:gd name="connsiteX12" fmla="*/ 8343333 w 11601242"/>
              <a:gd name="connsiteY12" fmla="*/ 6402571 h 6402571"/>
              <a:gd name="connsiteX13" fmla="*/ 8951337 w 11601242"/>
              <a:gd name="connsiteY13" fmla="*/ 5952489 h 6402571"/>
              <a:gd name="connsiteX14" fmla="*/ 9710371 w 11601242"/>
              <a:gd name="connsiteY14" fmla="*/ 5951234 h 6402571"/>
              <a:gd name="connsiteX15" fmla="*/ 9804791 w 11601242"/>
              <a:gd name="connsiteY15" fmla="*/ 5947930 h 6402571"/>
              <a:gd name="connsiteX16" fmla="*/ 9863784 w 11601242"/>
              <a:gd name="connsiteY16" fmla="*/ 5948725 h 6402571"/>
              <a:gd name="connsiteX17" fmla="*/ 10007288 w 11601242"/>
              <a:gd name="connsiteY17" fmla="*/ 5954109 h 6402571"/>
              <a:gd name="connsiteX18" fmla="*/ 10927227 w 11601242"/>
              <a:gd name="connsiteY18" fmla="*/ 5961976 h 6402571"/>
              <a:gd name="connsiteX19" fmla="*/ 11562333 w 11601242"/>
              <a:gd name="connsiteY19" fmla="*/ 5945695 h 6402571"/>
              <a:gd name="connsiteX20" fmla="*/ 11571244 w 11601242"/>
              <a:gd name="connsiteY20" fmla="*/ 2661284 h 6402571"/>
              <a:gd name="connsiteX21" fmla="*/ 11561892 w 11601242"/>
              <a:gd name="connsiteY21" fmla="*/ 215923 h 6402571"/>
              <a:gd name="connsiteX22" fmla="*/ 11316429 w 11601242"/>
              <a:gd name="connsiteY22" fmla="*/ 110142 h 6402571"/>
              <a:gd name="connsiteX23" fmla="*/ 10689999 w 11601242"/>
              <a:gd name="connsiteY23" fmla="*/ 110201 h 6402571"/>
              <a:gd name="connsiteX24" fmla="*/ 7599878 w 11601242"/>
              <a:gd name="connsiteY24" fmla="*/ 115520 h 6402571"/>
              <a:gd name="connsiteX25" fmla="*/ 1892744 w 11601242"/>
              <a:gd name="connsiteY25" fmla="*/ 39610 h 640257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43603 w 11600084"/>
              <a:gd name="connsiteY9" fmla="*/ 5913030 h 6362961"/>
              <a:gd name="connsiteX10" fmla="*/ 8168400 w 11600084"/>
              <a:gd name="connsiteY10" fmla="*/ 5914173 h 6362961"/>
              <a:gd name="connsiteX11" fmla="*/ 8334742 w 11600084"/>
              <a:gd name="connsiteY11" fmla="*/ 5912754 h 6362961"/>
              <a:gd name="connsiteX12" fmla="*/ 8343333 w 11600084"/>
              <a:gd name="connsiteY12" fmla="*/ 6362961 h 6362961"/>
              <a:gd name="connsiteX13" fmla="*/ 8951337 w 11600084"/>
              <a:gd name="connsiteY13" fmla="*/ 5912879 h 6362961"/>
              <a:gd name="connsiteX14" fmla="*/ 9710371 w 11600084"/>
              <a:gd name="connsiteY14" fmla="*/ 5911624 h 6362961"/>
              <a:gd name="connsiteX15" fmla="*/ 9804791 w 11600084"/>
              <a:gd name="connsiteY15" fmla="*/ 5908320 h 6362961"/>
              <a:gd name="connsiteX16" fmla="*/ 9863784 w 11600084"/>
              <a:gd name="connsiteY16" fmla="*/ 5909115 h 6362961"/>
              <a:gd name="connsiteX17" fmla="*/ 10007288 w 11600084"/>
              <a:gd name="connsiteY17" fmla="*/ 5914499 h 6362961"/>
              <a:gd name="connsiteX18" fmla="*/ 10927227 w 11600084"/>
              <a:gd name="connsiteY18" fmla="*/ 5922366 h 6362961"/>
              <a:gd name="connsiteX19" fmla="*/ 11562333 w 11600084"/>
              <a:gd name="connsiteY19" fmla="*/ 5906085 h 6362961"/>
              <a:gd name="connsiteX20" fmla="*/ 11571244 w 11600084"/>
              <a:gd name="connsiteY20" fmla="*/ 2621674 h 6362961"/>
              <a:gd name="connsiteX21" fmla="*/ 11561892 w 11600084"/>
              <a:gd name="connsiteY21" fmla="*/ 176313 h 6362961"/>
              <a:gd name="connsiteX22" fmla="*/ 11316429 w 11600084"/>
              <a:gd name="connsiteY22" fmla="*/ 70532 h 6362961"/>
              <a:gd name="connsiteX23" fmla="*/ 10689999 w 11600084"/>
              <a:gd name="connsiteY23" fmla="*/ 70591 h 6362961"/>
              <a:gd name="connsiteX24" fmla="*/ 7599878 w 11600084"/>
              <a:gd name="connsiteY24" fmla="*/ 75910 h 6362961"/>
              <a:gd name="connsiteX25" fmla="*/ 1892744 w 11600084"/>
              <a:gd name="connsiteY25"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9804791 w 11600084"/>
              <a:gd name="connsiteY14" fmla="*/ 5908320 h 6362961"/>
              <a:gd name="connsiteX15" fmla="*/ 9863784 w 11600084"/>
              <a:gd name="connsiteY15" fmla="*/ 5909115 h 6362961"/>
              <a:gd name="connsiteX16" fmla="*/ 10007288 w 11600084"/>
              <a:gd name="connsiteY16" fmla="*/ 5914499 h 6362961"/>
              <a:gd name="connsiteX17" fmla="*/ 10927227 w 11600084"/>
              <a:gd name="connsiteY17" fmla="*/ 5922366 h 6362961"/>
              <a:gd name="connsiteX18" fmla="*/ 11562333 w 11600084"/>
              <a:gd name="connsiteY18" fmla="*/ 5906085 h 6362961"/>
              <a:gd name="connsiteX19" fmla="*/ 11571244 w 11600084"/>
              <a:gd name="connsiteY19" fmla="*/ 2621674 h 6362961"/>
              <a:gd name="connsiteX20" fmla="*/ 11561892 w 11600084"/>
              <a:gd name="connsiteY20" fmla="*/ 176313 h 6362961"/>
              <a:gd name="connsiteX21" fmla="*/ 11316429 w 11600084"/>
              <a:gd name="connsiteY21" fmla="*/ 70532 h 6362961"/>
              <a:gd name="connsiteX22" fmla="*/ 10689999 w 11600084"/>
              <a:gd name="connsiteY22" fmla="*/ 70591 h 6362961"/>
              <a:gd name="connsiteX23" fmla="*/ 7599878 w 11600084"/>
              <a:gd name="connsiteY23" fmla="*/ 75910 h 6362961"/>
              <a:gd name="connsiteX24" fmla="*/ 1892744 w 11600084"/>
              <a:gd name="connsiteY24"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9863784 w 11600084"/>
              <a:gd name="connsiteY14" fmla="*/ 5909115 h 6362961"/>
              <a:gd name="connsiteX15" fmla="*/ 10007288 w 11600084"/>
              <a:gd name="connsiteY15" fmla="*/ 5914499 h 6362961"/>
              <a:gd name="connsiteX16" fmla="*/ 10927227 w 11600084"/>
              <a:gd name="connsiteY16" fmla="*/ 5922366 h 6362961"/>
              <a:gd name="connsiteX17" fmla="*/ 11562333 w 11600084"/>
              <a:gd name="connsiteY17" fmla="*/ 5906085 h 6362961"/>
              <a:gd name="connsiteX18" fmla="*/ 11571244 w 11600084"/>
              <a:gd name="connsiteY18" fmla="*/ 2621674 h 6362961"/>
              <a:gd name="connsiteX19" fmla="*/ 11561892 w 11600084"/>
              <a:gd name="connsiteY19" fmla="*/ 176313 h 6362961"/>
              <a:gd name="connsiteX20" fmla="*/ 11316429 w 11600084"/>
              <a:gd name="connsiteY20" fmla="*/ 70532 h 6362961"/>
              <a:gd name="connsiteX21" fmla="*/ 10689999 w 11600084"/>
              <a:gd name="connsiteY21" fmla="*/ 70591 h 6362961"/>
              <a:gd name="connsiteX22" fmla="*/ 7599878 w 11600084"/>
              <a:gd name="connsiteY22" fmla="*/ 75910 h 6362961"/>
              <a:gd name="connsiteX23" fmla="*/ 1892744 w 11600084"/>
              <a:gd name="connsiteY23"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10007288 w 11600084"/>
              <a:gd name="connsiteY14" fmla="*/ 5914499 h 6362961"/>
              <a:gd name="connsiteX15" fmla="*/ 10927227 w 11600084"/>
              <a:gd name="connsiteY15" fmla="*/ 5922366 h 6362961"/>
              <a:gd name="connsiteX16" fmla="*/ 11562333 w 11600084"/>
              <a:gd name="connsiteY16" fmla="*/ 5906085 h 6362961"/>
              <a:gd name="connsiteX17" fmla="*/ 11571244 w 11600084"/>
              <a:gd name="connsiteY17" fmla="*/ 2621674 h 6362961"/>
              <a:gd name="connsiteX18" fmla="*/ 11561892 w 11600084"/>
              <a:gd name="connsiteY18" fmla="*/ 176313 h 6362961"/>
              <a:gd name="connsiteX19" fmla="*/ 11316429 w 11600084"/>
              <a:gd name="connsiteY19" fmla="*/ 70532 h 6362961"/>
              <a:gd name="connsiteX20" fmla="*/ 10689999 w 11600084"/>
              <a:gd name="connsiteY20" fmla="*/ 70591 h 6362961"/>
              <a:gd name="connsiteX21" fmla="*/ 7599878 w 11600084"/>
              <a:gd name="connsiteY21" fmla="*/ 75910 h 6362961"/>
              <a:gd name="connsiteX22" fmla="*/ 1892744 w 11600084"/>
              <a:gd name="connsiteY22" fmla="*/ 0 h 6362961"/>
              <a:gd name="connsiteX0" fmla="*/ 1892744 w 11600084"/>
              <a:gd name="connsiteY0" fmla="*/ 0 h 6362961"/>
              <a:gd name="connsiteX1" fmla="*/ 304663 w 11600084"/>
              <a:gd name="connsiteY1" fmla="*/ 10761 h 6362961"/>
              <a:gd name="connsiteX2" fmla="*/ 0 w 11600084"/>
              <a:gd name="connsiteY2" fmla="*/ 47942 h 6362961"/>
              <a:gd name="connsiteX3" fmla="*/ 0 w 11600084"/>
              <a:gd name="connsiteY3" fmla="*/ 909146 h 6362961"/>
              <a:gd name="connsiteX4" fmla="*/ 4597 w 11600084"/>
              <a:gd name="connsiteY4" fmla="*/ 909146 h 6362961"/>
              <a:gd name="connsiteX5" fmla="*/ 8568 w 11600084"/>
              <a:gd name="connsiteY5" fmla="*/ 1088908 h 6362961"/>
              <a:gd name="connsiteX6" fmla="*/ 88972 w 11600084"/>
              <a:gd name="connsiteY6" fmla="*/ 3523848 h 6362961"/>
              <a:gd name="connsiteX7" fmla="*/ 148480 w 11600084"/>
              <a:gd name="connsiteY7" fmla="*/ 5930841 h 6362961"/>
              <a:gd name="connsiteX8" fmla="*/ 5623915 w 11600084"/>
              <a:gd name="connsiteY8" fmla="*/ 5947064 h 6362961"/>
              <a:gd name="connsiteX9" fmla="*/ 8168400 w 11600084"/>
              <a:gd name="connsiteY9" fmla="*/ 5914173 h 6362961"/>
              <a:gd name="connsiteX10" fmla="*/ 8334742 w 11600084"/>
              <a:gd name="connsiteY10" fmla="*/ 5912754 h 6362961"/>
              <a:gd name="connsiteX11" fmla="*/ 8343333 w 11600084"/>
              <a:gd name="connsiteY11" fmla="*/ 6362961 h 6362961"/>
              <a:gd name="connsiteX12" fmla="*/ 8951337 w 11600084"/>
              <a:gd name="connsiteY12" fmla="*/ 5912879 h 6362961"/>
              <a:gd name="connsiteX13" fmla="*/ 9710371 w 11600084"/>
              <a:gd name="connsiteY13" fmla="*/ 5911624 h 6362961"/>
              <a:gd name="connsiteX14" fmla="*/ 10007288 w 11600084"/>
              <a:gd name="connsiteY14" fmla="*/ 5914499 h 6362961"/>
              <a:gd name="connsiteX15" fmla="*/ 10927227 w 11600084"/>
              <a:gd name="connsiteY15" fmla="*/ 5922366 h 6362961"/>
              <a:gd name="connsiteX16" fmla="*/ 11562333 w 11600084"/>
              <a:gd name="connsiteY16" fmla="*/ 5906085 h 6362961"/>
              <a:gd name="connsiteX17" fmla="*/ 11571244 w 11600084"/>
              <a:gd name="connsiteY17" fmla="*/ 2621674 h 6362961"/>
              <a:gd name="connsiteX18" fmla="*/ 11561892 w 11600084"/>
              <a:gd name="connsiteY18" fmla="*/ 176313 h 6362961"/>
              <a:gd name="connsiteX19" fmla="*/ 11316429 w 11600084"/>
              <a:gd name="connsiteY19" fmla="*/ 70532 h 6362961"/>
              <a:gd name="connsiteX20" fmla="*/ 10689999 w 11600084"/>
              <a:gd name="connsiteY20" fmla="*/ 70591 h 6362961"/>
              <a:gd name="connsiteX21" fmla="*/ 7599878 w 11600084"/>
              <a:gd name="connsiteY21" fmla="*/ 75910 h 6362961"/>
              <a:gd name="connsiteX22" fmla="*/ 1892744 w 11600084"/>
              <a:gd name="connsiteY22" fmla="*/ 0 h 6362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00084" h="6362961">
                <a:moveTo>
                  <a:pt x="1892744" y="0"/>
                </a:moveTo>
                <a:lnTo>
                  <a:pt x="304663" y="10761"/>
                </a:lnTo>
                <a:cubicBezTo>
                  <a:pt x="185441" y="17394"/>
                  <a:pt x="30881" y="990"/>
                  <a:pt x="0" y="47942"/>
                </a:cubicBezTo>
                <a:lnTo>
                  <a:pt x="0" y="909146"/>
                </a:lnTo>
                <a:lnTo>
                  <a:pt x="4597" y="909146"/>
                </a:lnTo>
                <a:cubicBezTo>
                  <a:pt x="5920" y="969067"/>
                  <a:pt x="7244" y="1028987"/>
                  <a:pt x="8568" y="1088908"/>
                </a:cubicBezTo>
                <a:cubicBezTo>
                  <a:pt x="28705" y="1889604"/>
                  <a:pt x="78164" y="2981189"/>
                  <a:pt x="88972" y="3523848"/>
                </a:cubicBezTo>
                <a:cubicBezTo>
                  <a:pt x="105117" y="5631637"/>
                  <a:pt x="7283" y="5958421"/>
                  <a:pt x="148480" y="5930841"/>
                </a:cubicBezTo>
                <a:cubicBezTo>
                  <a:pt x="2322134" y="5992566"/>
                  <a:pt x="4009314" y="5978024"/>
                  <a:pt x="5623915" y="5947064"/>
                </a:cubicBezTo>
                <a:lnTo>
                  <a:pt x="8168400" y="5914173"/>
                </a:lnTo>
                <a:lnTo>
                  <a:pt x="8334742" y="5912754"/>
                </a:lnTo>
                <a:cubicBezTo>
                  <a:pt x="8334742" y="5912754"/>
                  <a:pt x="8388439" y="6102892"/>
                  <a:pt x="8343333" y="6362961"/>
                </a:cubicBezTo>
                <a:cubicBezTo>
                  <a:pt x="8485400" y="6298448"/>
                  <a:pt x="8852227" y="6052994"/>
                  <a:pt x="8951337" y="5912879"/>
                </a:cubicBezTo>
                <a:cubicBezTo>
                  <a:pt x="9038326" y="5910139"/>
                  <a:pt x="9349159" y="5918539"/>
                  <a:pt x="9710371" y="5911624"/>
                </a:cubicBezTo>
                <a:lnTo>
                  <a:pt x="10007288" y="5914499"/>
                </a:lnTo>
                <a:lnTo>
                  <a:pt x="10927227" y="5922366"/>
                </a:lnTo>
                <a:cubicBezTo>
                  <a:pt x="11184288" y="5912702"/>
                  <a:pt x="11322659" y="5932366"/>
                  <a:pt x="11562333" y="5906085"/>
                </a:cubicBezTo>
                <a:cubicBezTo>
                  <a:pt x="11600776" y="5700565"/>
                  <a:pt x="11557900" y="4406975"/>
                  <a:pt x="11571244" y="2621674"/>
                </a:cubicBezTo>
                <a:cubicBezTo>
                  <a:pt x="11619605" y="1540406"/>
                  <a:pt x="11600677" y="601855"/>
                  <a:pt x="11561892" y="176313"/>
                </a:cubicBezTo>
                <a:cubicBezTo>
                  <a:pt x="11546315" y="5406"/>
                  <a:pt x="11461744" y="88152"/>
                  <a:pt x="11316429" y="70532"/>
                </a:cubicBezTo>
                <a:cubicBezTo>
                  <a:pt x="11171114" y="52912"/>
                  <a:pt x="10890051" y="86510"/>
                  <a:pt x="10689999" y="70591"/>
                </a:cubicBezTo>
                <a:lnTo>
                  <a:pt x="7599878" y="75910"/>
                </a:lnTo>
                <a:lnTo>
                  <a:pt x="1892744" y="0"/>
                </a:lnTo>
                <a:close/>
              </a:path>
            </a:pathLst>
          </a:custGeom>
          <a:noFill/>
          <a:ln w="19050" cap="flat">
            <a:solidFill>
              <a:schemeClr val="tx1"/>
            </a:solidFill>
            <a:prstDash val="solid"/>
            <a:miter/>
          </a:ln>
        </p:spPr>
        <p:txBody>
          <a:bodyPr wrap="square" rtlCol="0" anchor="ctr">
            <a:noAutofit/>
          </a:bodyPr>
          <a:lstStyle/>
          <a:p>
            <a:endParaRPr lang="en-US"/>
          </a:p>
        </p:txBody>
      </p:sp>
    </p:spTree>
    <p:extLst>
      <p:ext uri="{BB962C8B-B14F-4D97-AF65-F5344CB8AC3E}">
        <p14:creationId xmlns:p14="http://schemas.microsoft.com/office/powerpoint/2010/main" val="2742256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9F6AA32-13C2-415E-B4CB-5A6D2336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D5B0B23-DAA4-FF72-5374-5BA67DE83917}"/>
              </a:ext>
            </a:extLst>
          </p:cNvPr>
          <p:cNvPicPr>
            <a:picLocks noChangeAspect="1"/>
          </p:cNvPicPr>
          <p:nvPr/>
        </p:nvPicPr>
        <p:blipFill>
          <a:blip r:embed="rId2"/>
          <a:srcRect t="3918" b="17410"/>
          <a:stretch>
            <a:fillRect/>
          </a:stretch>
        </p:blipFill>
        <p:spPr>
          <a:xfrm>
            <a:off x="20" y="10"/>
            <a:ext cx="12191980" cy="6857990"/>
          </a:xfrm>
          <a:prstGeom prst="rect">
            <a:avLst/>
          </a:prstGeom>
        </p:spPr>
      </p:pic>
    </p:spTree>
    <p:extLst>
      <p:ext uri="{BB962C8B-B14F-4D97-AF65-F5344CB8AC3E}">
        <p14:creationId xmlns:p14="http://schemas.microsoft.com/office/powerpoint/2010/main" val="33801826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EE0B6B4-1EF4-9294-312A-3146E13D88FD}"/>
            </a:ext>
          </a:extLst>
        </p:cNvPr>
        <p:cNvGrpSpPr/>
        <p:nvPr/>
      </p:nvGrpSpPr>
      <p:grpSpPr>
        <a:xfrm>
          <a:off x="0" y="0"/>
          <a:ext cx="0" cy="0"/>
          <a:chOff x="0" y="0"/>
          <a:chExt cx="0" cy="0"/>
        </a:xfrm>
      </p:grpSpPr>
      <p:sp>
        <p:nvSpPr>
          <p:cNvPr id="50" name="Freeform: Shape 49">
            <a:extLst>
              <a:ext uri="{FF2B5EF4-FFF2-40B4-BE49-F238E27FC236}">
                <a16:creationId xmlns:a16="http://schemas.microsoft.com/office/drawing/2014/main" id="{FAAE2DA9-9BAF-4D46-BC97-20425C532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2926" y="367993"/>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68807" y="-29564"/>
                  <a:pt x="11499601" y="84193"/>
                </a:cubicBezTo>
                <a:lnTo>
                  <a:pt x="11496115" y="333210"/>
                </a:lnTo>
                <a:cubicBezTo>
                  <a:pt x="11496285" y="48943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42D2C6CA-56BB-4A08-A1E2-342F83955E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284" y="389461"/>
            <a:ext cx="11499601" cy="6203902"/>
          </a:xfrm>
          <a:custGeom>
            <a:avLst/>
            <a:gdLst>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321880 w 11499601"/>
              <a:gd name="connsiteY17" fmla="*/ 5943328 h 6250474"/>
              <a:gd name="connsiteX18" fmla="*/ 2161451 w 11499601"/>
              <a:gd name="connsiteY18" fmla="*/ 5941720 h 6250474"/>
              <a:gd name="connsiteX19" fmla="*/ 1884575 w 11499601"/>
              <a:gd name="connsiteY19" fmla="*/ 5937508 h 6250474"/>
              <a:gd name="connsiteX20" fmla="*/ 1731597 w 11499601"/>
              <a:gd name="connsiteY20" fmla="*/ 5934968 h 6250474"/>
              <a:gd name="connsiteX21" fmla="*/ 1588500 w 11499601"/>
              <a:gd name="connsiteY21" fmla="*/ 5940418 h 6250474"/>
              <a:gd name="connsiteX22" fmla="*/ 671167 w 11499601"/>
              <a:gd name="connsiteY22" fmla="*/ 5948382 h 6250474"/>
              <a:gd name="connsiteX23" fmla="*/ 94741 w 11499601"/>
              <a:gd name="connsiteY23" fmla="*/ 5957415 h 6250474"/>
              <a:gd name="connsiteX24" fmla="*/ 37859 w 11499601"/>
              <a:gd name="connsiteY24" fmla="*/ 5876060 h 6250474"/>
              <a:gd name="connsiteX25" fmla="*/ 28975 w 11499601"/>
              <a:gd name="connsiteY25" fmla="*/ 2606888 h 6250474"/>
              <a:gd name="connsiteX26" fmla="*/ 33539 w 11499601"/>
              <a:gd name="connsiteY26" fmla="*/ 59860 h 6250474"/>
              <a:gd name="connsiteX27" fmla="*/ 39830 w 11499601"/>
              <a:gd name="connsiteY27" fmla="*/ 42028 h 6250474"/>
              <a:gd name="connsiteX28" fmla="*/ 88659 w 11499601"/>
              <a:gd name="connsiteY28" fmla="*/ 37282 h 6250474"/>
              <a:gd name="connsiteX29" fmla="*/ 301554 w 11499601"/>
              <a:gd name="connsiteY29" fmla="*/ 37282 h 6250474"/>
              <a:gd name="connsiteX30" fmla="*/ 416464 w 11499601"/>
              <a:gd name="connsiteY30" fmla="*/ 30725 h 6250474"/>
              <a:gd name="connsiteX31" fmla="*/ 907723 w 11499601"/>
              <a:gd name="connsiteY31" fmla="*/ 24269 h 6250474"/>
              <a:gd name="connsiteX32" fmla="*/ 3989089 w 11499601"/>
              <a:gd name="connsiteY32" fmla="*/ 29653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2161451 w 11499601"/>
              <a:gd name="connsiteY17" fmla="*/ 5941720 h 6250474"/>
              <a:gd name="connsiteX18" fmla="*/ 1884575 w 11499601"/>
              <a:gd name="connsiteY18" fmla="*/ 5937508 h 6250474"/>
              <a:gd name="connsiteX19" fmla="*/ 1731597 w 11499601"/>
              <a:gd name="connsiteY19" fmla="*/ 5934968 h 6250474"/>
              <a:gd name="connsiteX20" fmla="*/ 1588500 w 11499601"/>
              <a:gd name="connsiteY20" fmla="*/ 5940418 h 6250474"/>
              <a:gd name="connsiteX21" fmla="*/ 671167 w 11499601"/>
              <a:gd name="connsiteY21" fmla="*/ 5948382 h 6250474"/>
              <a:gd name="connsiteX22" fmla="*/ 94741 w 11499601"/>
              <a:gd name="connsiteY22" fmla="*/ 5957415 h 6250474"/>
              <a:gd name="connsiteX23" fmla="*/ 37859 w 11499601"/>
              <a:gd name="connsiteY23" fmla="*/ 5876060 h 6250474"/>
              <a:gd name="connsiteX24" fmla="*/ 28975 w 11499601"/>
              <a:gd name="connsiteY24" fmla="*/ 2606888 h 6250474"/>
              <a:gd name="connsiteX25" fmla="*/ 33539 w 11499601"/>
              <a:gd name="connsiteY25" fmla="*/ 59860 h 6250474"/>
              <a:gd name="connsiteX26" fmla="*/ 39830 w 11499601"/>
              <a:gd name="connsiteY26" fmla="*/ 42028 h 6250474"/>
              <a:gd name="connsiteX27" fmla="*/ 88659 w 11499601"/>
              <a:gd name="connsiteY27" fmla="*/ 37282 h 6250474"/>
              <a:gd name="connsiteX28" fmla="*/ 301554 w 11499601"/>
              <a:gd name="connsiteY28" fmla="*/ 37282 h 6250474"/>
              <a:gd name="connsiteX29" fmla="*/ 416464 w 11499601"/>
              <a:gd name="connsiteY29" fmla="*/ 30725 h 6250474"/>
              <a:gd name="connsiteX30" fmla="*/ 907723 w 11499601"/>
              <a:gd name="connsiteY30" fmla="*/ 24269 h 6250474"/>
              <a:gd name="connsiteX31" fmla="*/ 3989089 w 11499601"/>
              <a:gd name="connsiteY31" fmla="*/ 29653 h 6250474"/>
              <a:gd name="connsiteX32" fmla="*/ 9680053 w 11499601"/>
              <a:gd name="connsiteY32"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5021779 w 11499601"/>
              <a:gd name="connsiteY10" fmla="*/ 5972741 h 6250474"/>
              <a:gd name="connsiteX11" fmla="*/ 3239306 w 11499601"/>
              <a:gd name="connsiteY11" fmla="*/ 5972741 h 6250474"/>
              <a:gd name="connsiteX12" fmla="*/ 3217554 w 11499601"/>
              <a:gd name="connsiteY12" fmla="*/ 6005912 h 6250474"/>
              <a:gd name="connsiteX13" fmla="*/ 3219866 w 11499601"/>
              <a:gd name="connsiteY13" fmla="*/ 6250474 h 6250474"/>
              <a:gd name="connsiteX14" fmla="*/ 2855432 w 11499601"/>
              <a:gd name="connsiteY14" fmla="*/ 6045972 h 6250474"/>
              <a:gd name="connsiteX15" fmla="*/ 2785655 w 11499601"/>
              <a:gd name="connsiteY15" fmla="*/ 5972741 h 6250474"/>
              <a:gd name="connsiteX16" fmla="*/ 2321880 w 11499601"/>
              <a:gd name="connsiteY16" fmla="*/ 5972741 h 6250474"/>
              <a:gd name="connsiteX17" fmla="*/ 1884575 w 11499601"/>
              <a:gd name="connsiteY17" fmla="*/ 5937508 h 6250474"/>
              <a:gd name="connsiteX18" fmla="*/ 1731597 w 11499601"/>
              <a:gd name="connsiteY18" fmla="*/ 5934968 h 6250474"/>
              <a:gd name="connsiteX19" fmla="*/ 1588500 w 11499601"/>
              <a:gd name="connsiteY19" fmla="*/ 5940418 h 6250474"/>
              <a:gd name="connsiteX20" fmla="*/ 671167 w 11499601"/>
              <a:gd name="connsiteY20" fmla="*/ 5948382 h 6250474"/>
              <a:gd name="connsiteX21" fmla="*/ 94741 w 11499601"/>
              <a:gd name="connsiteY21" fmla="*/ 5957415 h 6250474"/>
              <a:gd name="connsiteX22" fmla="*/ 37859 w 11499601"/>
              <a:gd name="connsiteY22" fmla="*/ 5876060 h 6250474"/>
              <a:gd name="connsiteX23" fmla="*/ 28975 w 11499601"/>
              <a:gd name="connsiteY23" fmla="*/ 2606888 h 6250474"/>
              <a:gd name="connsiteX24" fmla="*/ 33539 w 11499601"/>
              <a:gd name="connsiteY24" fmla="*/ 59860 h 6250474"/>
              <a:gd name="connsiteX25" fmla="*/ 39830 w 11499601"/>
              <a:gd name="connsiteY25" fmla="*/ 42028 h 6250474"/>
              <a:gd name="connsiteX26" fmla="*/ 88659 w 11499601"/>
              <a:gd name="connsiteY26" fmla="*/ 37282 h 6250474"/>
              <a:gd name="connsiteX27" fmla="*/ 301554 w 11499601"/>
              <a:gd name="connsiteY27" fmla="*/ 37282 h 6250474"/>
              <a:gd name="connsiteX28" fmla="*/ 416464 w 11499601"/>
              <a:gd name="connsiteY28" fmla="*/ 30725 h 6250474"/>
              <a:gd name="connsiteX29" fmla="*/ 907723 w 11499601"/>
              <a:gd name="connsiteY29" fmla="*/ 24269 h 6250474"/>
              <a:gd name="connsiteX30" fmla="*/ 3989089 w 11499601"/>
              <a:gd name="connsiteY30" fmla="*/ 29653 h 6250474"/>
              <a:gd name="connsiteX31" fmla="*/ 9680053 w 11499601"/>
              <a:gd name="connsiteY31"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21779 w 11499601"/>
              <a:gd name="connsiteY9" fmla="*/ 5958809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11590 w 11499601"/>
              <a:gd name="connsiteY9" fmla="*/ 5989374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5001402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884575 w 11499601"/>
              <a:gd name="connsiteY16" fmla="*/ 5937508 h 6250474"/>
              <a:gd name="connsiteX17" fmla="*/ 1731597 w 11499601"/>
              <a:gd name="connsiteY17" fmla="*/ 5934968 h 6250474"/>
              <a:gd name="connsiteX18" fmla="*/ 1588500 w 11499601"/>
              <a:gd name="connsiteY18" fmla="*/ 5940418 h 6250474"/>
              <a:gd name="connsiteX19" fmla="*/ 671167 w 11499601"/>
              <a:gd name="connsiteY19" fmla="*/ 5948382 h 6250474"/>
              <a:gd name="connsiteX20" fmla="*/ 94741 w 11499601"/>
              <a:gd name="connsiteY20" fmla="*/ 5957415 h 6250474"/>
              <a:gd name="connsiteX21" fmla="*/ 37859 w 11499601"/>
              <a:gd name="connsiteY21" fmla="*/ 5876060 h 6250474"/>
              <a:gd name="connsiteX22" fmla="*/ 28975 w 11499601"/>
              <a:gd name="connsiteY22" fmla="*/ 2606888 h 6250474"/>
              <a:gd name="connsiteX23" fmla="*/ 33539 w 11499601"/>
              <a:gd name="connsiteY23" fmla="*/ 59860 h 6250474"/>
              <a:gd name="connsiteX24" fmla="*/ 39830 w 11499601"/>
              <a:gd name="connsiteY24" fmla="*/ 42028 h 6250474"/>
              <a:gd name="connsiteX25" fmla="*/ 88659 w 11499601"/>
              <a:gd name="connsiteY25" fmla="*/ 37282 h 6250474"/>
              <a:gd name="connsiteX26" fmla="*/ 301554 w 11499601"/>
              <a:gd name="connsiteY26" fmla="*/ 37282 h 6250474"/>
              <a:gd name="connsiteX27" fmla="*/ 416464 w 11499601"/>
              <a:gd name="connsiteY27" fmla="*/ 30725 h 6250474"/>
              <a:gd name="connsiteX28" fmla="*/ 907723 w 11499601"/>
              <a:gd name="connsiteY28" fmla="*/ 24269 h 6250474"/>
              <a:gd name="connsiteX29" fmla="*/ 3989089 w 11499601"/>
              <a:gd name="connsiteY29" fmla="*/ 29653 h 6250474"/>
              <a:gd name="connsiteX30" fmla="*/ 9680053 w 11499601"/>
              <a:gd name="connsiteY30"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731597 w 11499601"/>
              <a:gd name="connsiteY16" fmla="*/ 5934968 h 6250474"/>
              <a:gd name="connsiteX17" fmla="*/ 1588500 w 11499601"/>
              <a:gd name="connsiteY17" fmla="*/ 5940418 h 6250474"/>
              <a:gd name="connsiteX18" fmla="*/ 671167 w 11499601"/>
              <a:gd name="connsiteY18" fmla="*/ 5948382 h 6250474"/>
              <a:gd name="connsiteX19" fmla="*/ 94741 w 11499601"/>
              <a:gd name="connsiteY19" fmla="*/ 5957415 h 6250474"/>
              <a:gd name="connsiteX20" fmla="*/ 37859 w 11499601"/>
              <a:gd name="connsiteY20" fmla="*/ 5876060 h 6250474"/>
              <a:gd name="connsiteX21" fmla="*/ 28975 w 11499601"/>
              <a:gd name="connsiteY21" fmla="*/ 2606888 h 6250474"/>
              <a:gd name="connsiteX22" fmla="*/ 33539 w 11499601"/>
              <a:gd name="connsiteY22" fmla="*/ 59860 h 6250474"/>
              <a:gd name="connsiteX23" fmla="*/ 39830 w 11499601"/>
              <a:gd name="connsiteY23" fmla="*/ 42028 h 6250474"/>
              <a:gd name="connsiteX24" fmla="*/ 88659 w 11499601"/>
              <a:gd name="connsiteY24" fmla="*/ 37282 h 6250474"/>
              <a:gd name="connsiteX25" fmla="*/ 301554 w 11499601"/>
              <a:gd name="connsiteY25" fmla="*/ 37282 h 6250474"/>
              <a:gd name="connsiteX26" fmla="*/ 416464 w 11499601"/>
              <a:gd name="connsiteY26" fmla="*/ 30725 h 6250474"/>
              <a:gd name="connsiteX27" fmla="*/ 907723 w 11499601"/>
              <a:gd name="connsiteY27" fmla="*/ 24269 h 6250474"/>
              <a:gd name="connsiteX28" fmla="*/ 3989089 w 11499601"/>
              <a:gd name="connsiteY28" fmla="*/ 29653 h 6250474"/>
              <a:gd name="connsiteX29" fmla="*/ 9680053 w 11499601"/>
              <a:gd name="connsiteY29"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88500 w 11499601"/>
              <a:gd name="connsiteY16" fmla="*/ 5940418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21880 w 11499601"/>
              <a:gd name="connsiteY15" fmla="*/ 5972741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16786 w 11499601"/>
              <a:gd name="connsiteY15" fmla="*/ 5901423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1552841 w 11499601"/>
              <a:gd name="connsiteY16" fmla="*/ 5965889 h 6250474"/>
              <a:gd name="connsiteX17" fmla="*/ 671167 w 11499601"/>
              <a:gd name="connsiteY17" fmla="*/ 5948382 h 6250474"/>
              <a:gd name="connsiteX18" fmla="*/ 94741 w 11499601"/>
              <a:gd name="connsiteY18" fmla="*/ 5957415 h 6250474"/>
              <a:gd name="connsiteX19" fmla="*/ 37859 w 11499601"/>
              <a:gd name="connsiteY19" fmla="*/ 5876060 h 6250474"/>
              <a:gd name="connsiteX20" fmla="*/ 28975 w 11499601"/>
              <a:gd name="connsiteY20" fmla="*/ 2606888 h 6250474"/>
              <a:gd name="connsiteX21" fmla="*/ 33539 w 11499601"/>
              <a:gd name="connsiteY21" fmla="*/ 59860 h 6250474"/>
              <a:gd name="connsiteX22" fmla="*/ 39830 w 11499601"/>
              <a:gd name="connsiteY22" fmla="*/ 42028 h 6250474"/>
              <a:gd name="connsiteX23" fmla="*/ 88659 w 11499601"/>
              <a:gd name="connsiteY23" fmla="*/ 37282 h 6250474"/>
              <a:gd name="connsiteX24" fmla="*/ 301554 w 11499601"/>
              <a:gd name="connsiteY24" fmla="*/ 37282 h 6250474"/>
              <a:gd name="connsiteX25" fmla="*/ 416464 w 11499601"/>
              <a:gd name="connsiteY25" fmla="*/ 30725 h 6250474"/>
              <a:gd name="connsiteX26" fmla="*/ 907723 w 11499601"/>
              <a:gd name="connsiteY26" fmla="*/ 24269 h 6250474"/>
              <a:gd name="connsiteX27" fmla="*/ 3989089 w 11499601"/>
              <a:gd name="connsiteY27" fmla="*/ 29653 h 6250474"/>
              <a:gd name="connsiteX28" fmla="*/ 9680053 w 11499601"/>
              <a:gd name="connsiteY28"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71167 w 11499601"/>
              <a:gd name="connsiteY16" fmla="*/ 5948382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55432 w 11499601"/>
              <a:gd name="connsiteY13" fmla="*/ 6045972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84193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5500 h 6255974"/>
              <a:gd name="connsiteX1" fmla="*/ 11263634 w 11499601"/>
              <a:gd name="connsiteY1" fmla="*/ 16394 h 6255974"/>
              <a:gd name="connsiteX2" fmla="*/ 11499601 w 11499601"/>
              <a:gd name="connsiteY2" fmla="*/ 64794 h 6255974"/>
              <a:gd name="connsiteX3" fmla="*/ 11496115 w 11499601"/>
              <a:gd name="connsiteY3" fmla="*/ 338710 h 6255974"/>
              <a:gd name="connsiteX4" fmla="*/ 11496626 w 11499601"/>
              <a:gd name="connsiteY4" fmla="*/ 807372 h 6255974"/>
              <a:gd name="connsiteX5" fmla="*/ 11482477 w 11499601"/>
              <a:gd name="connsiteY5" fmla="*/ 1840079 h 6255974"/>
              <a:gd name="connsiteX6" fmla="*/ 11478714 w 11499601"/>
              <a:gd name="connsiteY6" fmla="*/ 3525714 h 6255974"/>
              <a:gd name="connsiteX7" fmla="*/ 11419375 w 11499601"/>
              <a:gd name="connsiteY7" fmla="*/ 5987933 h 6255974"/>
              <a:gd name="connsiteX8" fmla="*/ 5959453 w 11499601"/>
              <a:gd name="connsiteY8" fmla="*/ 5978886 h 6255974"/>
              <a:gd name="connsiteX9" fmla="*/ 4858766 w 11499601"/>
              <a:gd name="connsiteY9" fmla="*/ 6005062 h 6255974"/>
              <a:gd name="connsiteX10" fmla="*/ 3239306 w 11499601"/>
              <a:gd name="connsiteY10" fmla="*/ 5978241 h 6255974"/>
              <a:gd name="connsiteX11" fmla="*/ 3217554 w 11499601"/>
              <a:gd name="connsiteY11" fmla="*/ 6011412 h 6255974"/>
              <a:gd name="connsiteX12" fmla="*/ 3219866 w 11499601"/>
              <a:gd name="connsiteY12" fmla="*/ 6255974 h 6255974"/>
              <a:gd name="connsiteX13" fmla="*/ 2870715 w 11499601"/>
              <a:gd name="connsiteY13" fmla="*/ 6061661 h 6255974"/>
              <a:gd name="connsiteX14" fmla="*/ 2785655 w 11499601"/>
              <a:gd name="connsiteY14" fmla="*/ 5978241 h 6255974"/>
              <a:gd name="connsiteX15" fmla="*/ 2301504 w 11499601"/>
              <a:gd name="connsiteY15" fmla="*/ 5973147 h 6255974"/>
              <a:gd name="connsiteX16" fmla="*/ 666073 w 11499601"/>
              <a:gd name="connsiteY16" fmla="*/ 5964071 h 6255974"/>
              <a:gd name="connsiteX17" fmla="*/ 94741 w 11499601"/>
              <a:gd name="connsiteY17" fmla="*/ 5962915 h 6255974"/>
              <a:gd name="connsiteX18" fmla="*/ 37859 w 11499601"/>
              <a:gd name="connsiteY18" fmla="*/ 5881560 h 6255974"/>
              <a:gd name="connsiteX19" fmla="*/ 28975 w 11499601"/>
              <a:gd name="connsiteY19" fmla="*/ 2612388 h 6255974"/>
              <a:gd name="connsiteX20" fmla="*/ 33539 w 11499601"/>
              <a:gd name="connsiteY20" fmla="*/ 65360 h 6255974"/>
              <a:gd name="connsiteX21" fmla="*/ 39830 w 11499601"/>
              <a:gd name="connsiteY21" fmla="*/ 47528 h 6255974"/>
              <a:gd name="connsiteX22" fmla="*/ 88659 w 11499601"/>
              <a:gd name="connsiteY22" fmla="*/ 42782 h 6255974"/>
              <a:gd name="connsiteX23" fmla="*/ 301554 w 11499601"/>
              <a:gd name="connsiteY23" fmla="*/ 42782 h 6255974"/>
              <a:gd name="connsiteX24" fmla="*/ 416464 w 11499601"/>
              <a:gd name="connsiteY24" fmla="*/ 36225 h 6255974"/>
              <a:gd name="connsiteX25" fmla="*/ 907723 w 11499601"/>
              <a:gd name="connsiteY25" fmla="*/ 29769 h 6255974"/>
              <a:gd name="connsiteX26" fmla="*/ 3989089 w 11499601"/>
              <a:gd name="connsiteY26" fmla="*/ 35153 h 6255974"/>
              <a:gd name="connsiteX27" fmla="*/ 9680053 w 11499601"/>
              <a:gd name="connsiteY27" fmla="*/ 5500 h 6255974"/>
              <a:gd name="connsiteX0" fmla="*/ 9680053 w 11499601"/>
              <a:gd name="connsiteY0" fmla="*/ 0 h 6250474"/>
              <a:gd name="connsiteX1" fmla="*/ 11263634 w 11499601"/>
              <a:gd name="connsiteY1" fmla="*/ 10894 h 6250474"/>
              <a:gd name="connsiteX2" fmla="*/ 11499601 w 11499601"/>
              <a:gd name="connsiteY2" fmla="*/ 5929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6115 w 11499601"/>
              <a:gd name="connsiteY3" fmla="*/ 33321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 name="connsiteX0" fmla="*/ 9680053 w 11499601"/>
              <a:gd name="connsiteY0" fmla="*/ 0 h 6250474"/>
              <a:gd name="connsiteX1" fmla="*/ 11263634 w 11499601"/>
              <a:gd name="connsiteY1" fmla="*/ 10894 h 6250474"/>
              <a:gd name="connsiteX2" fmla="*/ 11499601 w 11499601"/>
              <a:gd name="connsiteY2" fmla="*/ 39374 h 6250474"/>
              <a:gd name="connsiteX3" fmla="*/ 11491172 w 11499601"/>
              <a:gd name="connsiteY3" fmla="*/ 313290 h 6250474"/>
              <a:gd name="connsiteX4" fmla="*/ 11496626 w 11499601"/>
              <a:gd name="connsiteY4" fmla="*/ 801872 h 6250474"/>
              <a:gd name="connsiteX5" fmla="*/ 11482477 w 11499601"/>
              <a:gd name="connsiteY5" fmla="*/ 1834579 h 6250474"/>
              <a:gd name="connsiteX6" fmla="*/ 11478714 w 11499601"/>
              <a:gd name="connsiteY6" fmla="*/ 3520214 h 6250474"/>
              <a:gd name="connsiteX7" fmla="*/ 11419375 w 11499601"/>
              <a:gd name="connsiteY7" fmla="*/ 5982433 h 6250474"/>
              <a:gd name="connsiteX8" fmla="*/ 5959453 w 11499601"/>
              <a:gd name="connsiteY8" fmla="*/ 5973386 h 6250474"/>
              <a:gd name="connsiteX9" fmla="*/ 4858766 w 11499601"/>
              <a:gd name="connsiteY9" fmla="*/ 5999562 h 6250474"/>
              <a:gd name="connsiteX10" fmla="*/ 3239306 w 11499601"/>
              <a:gd name="connsiteY10" fmla="*/ 5972741 h 6250474"/>
              <a:gd name="connsiteX11" fmla="*/ 3217554 w 11499601"/>
              <a:gd name="connsiteY11" fmla="*/ 6005912 h 6250474"/>
              <a:gd name="connsiteX12" fmla="*/ 3219866 w 11499601"/>
              <a:gd name="connsiteY12" fmla="*/ 6250474 h 6250474"/>
              <a:gd name="connsiteX13" fmla="*/ 2870715 w 11499601"/>
              <a:gd name="connsiteY13" fmla="*/ 6056161 h 6250474"/>
              <a:gd name="connsiteX14" fmla="*/ 2785655 w 11499601"/>
              <a:gd name="connsiteY14" fmla="*/ 5972741 h 6250474"/>
              <a:gd name="connsiteX15" fmla="*/ 2301504 w 11499601"/>
              <a:gd name="connsiteY15" fmla="*/ 5967647 h 6250474"/>
              <a:gd name="connsiteX16" fmla="*/ 666073 w 11499601"/>
              <a:gd name="connsiteY16" fmla="*/ 5958571 h 6250474"/>
              <a:gd name="connsiteX17" fmla="*/ 94741 w 11499601"/>
              <a:gd name="connsiteY17" fmla="*/ 5957415 h 6250474"/>
              <a:gd name="connsiteX18" fmla="*/ 37859 w 11499601"/>
              <a:gd name="connsiteY18" fmla="*/ 5876060 h 6250474"/>
              <a:gd name="connsiteX19" fmla="*/ 28975 w 11499601"/>
              <a:gd name="connsiteY19" fmla="*/ 2606888 h 6250474"/>
              <a:gd name="connsiteX20" fmla="*/ 33539 w 11499601"/>
              <a:gd name="connsiteY20" fmla="*/ 59860 h 6250474"/>
              <a:gd name="connsiteX21" fmla="*/ 39830 w 11499601"/>
              <a:gd name="connsiteY21" fmla="*/ 42028 h 6250474"/>
              <a:gd name="connsiteX22" fmla="*/ 88659 w 11499601"/>
              <a:gd name="connsiteY22" fmla="*/ 37282 h 6250474"/>
              <a:gd name="connsiteX23" fmla="*/ 301554 w 11499601"/>
              <a:gd name="connsiteY23" fmla="*/ 37282 h 6250474"/>
              <a:gd name="connsiteX24" fmla="*/ 416464 w 11499601"/>
              <a:gd name="connsiteY24" fmla="*/ 30725 h 6250474"/>
              <a:gd name="connsiteX25" fmla="*/ 907723 w 11499601"/>
              <a:gd name="connsiteY25" fmla="*/ 24269 h 6250474"/>
              <a:gd name="connsiteX26" fmla="*/ 3989089 w 11499601"/>
              <a:gd name="connsiteY26" fmla="*/ 29653 h 6250474"/>
              <a:gd name="connsiteX27" fmla="*/ 9680053 w 11499601"/>
              <a:gd name="connsiteY27" fmla="*/ 0 h 625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499601" h="6250474">
                <a:moveTo>
                  <a:pt x="9680053" y="0"/>
                </a:moveTo>
                <a:lnTo>
                  <a:pt x="11263634" y="10894"/>
                </a:lnTo>
                <a:cubicBezTo>
                  <a:pt x="11382518" y="17609"/>
                  <a:pt x="11483635" y="5293"/>
                  <a:pt x="11499601" y="39374"/>
                </a:cubicBezTo>
                <a:lnTo>
                  <a:pt x="11491172" y="313290"/>
                </a:lnTo>
                <a:cubicBezTo>
                  <a:pt x="11491342" y="469511"/>
                  <a:pt x="11496456" y="645651"/>
                  <a:pt x="11496626" y="801872"/>
                </a:cubicBezTo>
                <a:cubicBezTo>
                  <a:pt x="11485119" y="918570"/>
                  <a:pt x="11483798" y="1773917"/>
                  <a:pt x="11482477" y="1834579"/>
                </a:cubicBezTo>
                <a:cubicBezTo>
                  <a:pt x="11462397" y="2645173"/>
                  <a:pt x="11489491" y="2970847"/>
                  <a:pt x="11478714" y="3520214"/>
                </a:cubicBezTo>
                <a:cubicBezTo>
                  <a:pt x="11462615" y="5654060"/>
                  <a:pt x="11560172" y="6010354"/>
                  <a:pt x="11419375" y="5982433"/>
                </a:cubicBezTo>
                <a:cubicBezTo>
                  <a:pt x="9251879" y="6044921"/>
                  <a:pt x="7569480" y="6004728"/>
                  <a:pt x="5959453" y="5973386"/>
                </a:cubicBezTo>
                <a:lnTo>
                  <a:pt x="4858766" y="5999562"/>
                </a:lnTo>
                <a:lnTo>
                  <a:pt x="3239306" y="5972741"/>
                </a:lnTo>
                <a:lnTo>
                  <a:pt x="3217554" y="6005912"/>
                </a:lnTo>
                <a:cubicBezTo>
                  <a:pt x="3195952" y="6047442"/>
                  <a:pt x="3201415" y="6144511"/>
                  <a:pt x="3219866" y="6250474"/>
                </a:cubicBezTo>
                <a:cubicBezTo>
                  <a:pt x="3113618" y="6201492"/>
                  <a:pt x="2980145" y="6145854"/>
                  <a:pt x="2870715" y="6056161"/>
                </a:cubicBezTo>
                <a:lnTo>
                  <a:pt x="2785655" y="5972741"/>
                </a:lnTo>
                <a:lnTo>
                  <a:pt x="2301504" y="5967647"/>
                </a:lnTo>
                <a:lnTo>
                  <a:pt x="666073" y="5958571"/>
                </a:lnTo>
                <a:cubicBezTo>
                  <a:pt x="416338" y="5959078"/>
                  <a:pt x="199443" y="5971167"/>
                  <a:pt x="94741" y="5957415"/>
                </a:cubicBezTo>
                <a:cubicBezTo>
                  <a:pt x="-9961" y="5943663"/>
                  <a:pt x="43390" y="5957506"/>
                  <a:pt x="37859" y="5876060"/>
                </a:cubicBezTo>
                <a:cubicBezTo>
                  <a:pt x="13485" y="5737802"/>
                  <a:pt x="42281" y="4414258"/>
                  <a:pt x="28975" y="2606888"/>
                </a:cubicBezTo>
                <a:cubicBezTo>
                  <a:pt x="-19249" y="1512253"/>
                  <a:pt x="110" y="488851"/>
                  <a:pt x="33539" y="59860"/>
                </a:cubicBezTo>
                <a:cubicBezTo>
                  <a:pt x="34137" y="52184"/>
                  <a:pt x="36271" y="46366"/>
                  <a:pt x="39830" y="42028"/>
                </a:cubicBezTo>
                <a:lnTo>
                  <a:pt x="88659" y="37282"/>
                </a:lnTo>
                <a:lnTo>
                  <a:pt x="301554" y="37282"/>
                </a:lnTo>
                <a:lnTo>
                  <a:pt x="416464" y="30725"/>
                </a:lnTo>
                <a:lnTo>
                  <a:pt x="907723" y="24269"/>
                </a:lnTo>
                <a:lnTo>
                  <a:pt x="3989089" y="29653"/>
                </a:lnTo>
                <a:lnTo>
                  <a:pt x="9680053" y="0"/>
                </a:ln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4" name="Rectangle 53">
            <a:extLst>
              <a:ext uri="{FF2B5EF4-FFF2-40B4-BE49-F238E27FC236}">
                <a16:creationId xmlns:a16="http://schemas.microsoft.com/office/drawing/2014/main" id="{6795E2AC-53C4-48AB-A681-BAF4A9F98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881A9CD8-5D8E-48DD-B6AE-196C15A21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5204" y="682072"/>
            <a:ext cx="4609183" cy="3976940"/>
          </a:xfrm>
          <a:custGeom>
            <a:avLst/>
            <a:gdLst>
              <a:gd name="connsiteX0" fmla="*/ 1211353 w 6205126"/>
              <a:gd name="connsiteY0" fmla="*/ 5255358 h 5353967"/>
              <a:gd name="connsiteX1" fmla="*/ 5756648 w 6205126"/>
              <a:gd name="connsiteY1" fmla="*/ 4182489 h 5353967"/>
              <a:gd name="connsiteX2" fmla="*/ 5825821 w 6205126"/>
              <a:gd name="connsiteY2" fmla="*/ 1344608 h 5353967"/>
              <a:gd name="connsiteX3" fmla="*/ 3184022 w 6205126"/>
              <a:gd name="connsiteY3" fmla="*/ 52507 h 5353967"/>
              <a:gd name="connsiteX4" fmla="*/ 0 w 6205126"/>
              <a:gd name="connsiteY4" fmla="*/ 2452064 h 5353967"/>
              <a:gd name="connsiteX5" fmla="*/ 1938082 w 6205126"/>
              <a:gd name="connsiteY5" fmla="*/ 4966954 h 5353967"/>
              <a:gd name="connsiteX6" fmla="*/ 1211353 w 6205126"/>
              <a:gd name="connsiteY6" fmla="*/ 5255358 h 535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5126" h="5353967">
                <a:moveTo>
                  <a:pt x="1211353" y="5255358"/>
                </a:moveTo>
                <a:cubicBezTo>
                  <a:pt x="2053554" y="5463015"/>
                  <a:pt x="5113009" y="5442759"/>
                  <a:pt x="5756648" y="4182489"/>
                </a:cubicBezTo>
                <a:cubicBezTo>
                  <a:pt x="6066135" y="3581429"/>
                  <a:pt x="6552688" y="2278993"/>
                  <a:pt x="5825821" y="1344608"/>
                </a:cubicBezTo>
                <a:cubicBezTo>
                  <a:pt x="5354563" y="738725"/>
                  <a:pt x="4240355" y="214554"/>
                  <a:pt x="3184022" y="52507"/>
                </a:cubicBezTo>
                <a:cubicBezTo>
                  <a:pt x="1913555" y="-151291"/>
                  <a:pt x="23150" y="156267"/>
                  <a:pt x="0" y="2452064"/>
                </a:cubicBezTo>
                <a:cubicBezTo>
                  <a:pt x="413" y="3449559"/>
                  <a:pt x="783501" y="4588157"/>
                  <a:pt x="1938082" y="4966954"/>
                </a:cubicBezTo>
                <a:cubicBezTo>
                  <a:pt x="1834185" y="5251638"/>
                  <a:pt x="1211353" y="5255358"/>
                  <a:pt x="1211353" y="5255358"/>
                </a:cubicBezTo>
                <a:close/>
              </a:path>
            </a:pathLst>
          </a:custGeom>
          <a:solidFill>
            <a:schemeClr val="bg1"/>
          </a:solidFill>
          <a:ln w="1905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09C3E06D-D24D-B757-55FE-0195A3FE5F29}"/>
              </a:ext>
            </a:extLst>
          </p:cNvPr>
          <p:cNvSpPr>
            <a:spLocks noGrp="1"/>
          </p:cNvSpPr>
          <p:nvPr>
            <p:ph type="title"/>
          </p:nvPr>
        </p:nvSpPr>
        <p:spPr>
          <a:xfrm>
            <a:off x="1057469" y="1181878"/>
            <a:ext cx="3844213" cy="2985795"/>
          </a:xfrm>
        </p:spPr>
        <p:txBody>
          <a:bodyPr vert="horz" lIns="91440" tIns="45720" rIns="91440" bIns="45720" rtlCol="0" anchor="ctr">
            <a:normAutofit/>
          </a:bodyPr>
          <a:lstStyle/>
          <a:p>
            <a:r>
              <a:rPr lang="en-US" b="1" kern="1200" spc="100" baseline="0" dirty="0">
                <a:solidFill>
                  <a:schemeClr val="tx1"/>
                </a:solidFill>
                <a:latin typeface="+mj-lt"/>
                <a:ea typeface="+mj-ea"/>
                <a:cs typeface="+mj-cs"/>
              </a:rPr>
              <a:t>Change this slide Map your spheres of Influence to…</a:t>
            </a:r>
          </a:p>
        </p:txBody>
      </p:sp>
      <p:sp>
        <p:nvSpPr>
          <p:cNvPr id="58" name="Freeform: Shape 57">
            <a:extLst>
              <a:ext uri="{FF2B5EF4-FFF2-40B4-BE49-F238E27FC236}">
                <a16:creationId xmlns:a16="http://schemas.microsoft.com/office/drawing/2014/main" id="{4D4029AB-A2F8-4F5D-BC7C-A0F1F66599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97916" y="629755"/>
            <a:ext cx="4609183" cy="3976940"/>
          </a:xfrm>
          <a:custGeom>
            <a:avLst/>
            <a:gdLst>
              <a:gd name="connsiteX0" fmla="*/ 1211353 w 6205126"/>
              <a:gd name="connsiteY0" fmla="*/ 5255358 h 5353967"/>
              <a:gd name="connsiteX1" fmla="*/ 5756648 w 6205126"/>
              <a:gd name="connsiteY1" fmla="*/ 4182489 h 5353967"/>
              <a:gd name="connsiteX2" fmla="*/ 5825821 w 6205126"/>
              <a:gd name="connsiteY2" fmla="*/ 1344608 h 5353967"/>
              <a:gd name="connsiteX3" fmla="*/ 3184022 w 6205126"/>
              <a:gd name="connsiteY3" fmla="*/ 52507 h 5353967"/>
              <a:gd name="connsiteX4" fmla="*/ 0 w 6205126"/>
              <a:gd name="connsiteY4" fmla="*/ 2452064 h 5353967"/>
              <a:gd name="connsiteX5" fmla="*/ 1938082 w 6205126"/>
              <a:gd name="connsiteY5" fmla="*/ 4966954 h 5353967"/>
              <a:gd name="connsiteX6" fmla="*/ 1211353 w 6205126"/>
              <a:gd name="connsiteY6" fmla="*/ 5255358 h 535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5126" h="5353967">
                <a:moveTo>
                  <a:pt x="1211353" y="5255358"/>
                </a:moveTo>
                <a:cubicBezTo>
                  <a:pt x="2053554" y="5463015"/>
                  <a:pt x="5113009" y="5442759"/>
                  <a:pt x="5756648" y="4182489"/>
                </a:cubicBezTo>
                <a:cubicBezTo>
                  <a:pt x="6066135" y="3581429"/>
                  <a:pt x="6552688" y="2278993"/>
                  <a:pt x="5825821" y="1344608"/>
                </a:cubicBezTo>
                <a:cubicBezTo>
                  <a:pt x="5354563" y="738725"/>
                  <a:pt x="4240355" y="214554"/>
                  <a:pt x="3184022" y="52507"/>
                </a:cubicBezTo>
                <a:cubicBezTo>
                  <a:pt x="1913555" y="-151291"/>
                  <a:pt x="23150" y="156267"/>
                  <a:pt x="0" y="2452064"/>
                </a:cubicBezTo>
                <a:cubicBezTo>
                  <a:pt x="413" y="3449559"/>
                  <a:pt x="783501" y="4588157"/>
                  <a:pt x="1938082" y="4966954"/>
                </a:cubicBezTo>
                <a:cubicBezTo>
                  <a:pt x="1834185" y="5251638"/>
                  <a:pt x="1211353" y="5255358"/>
                  <a:pt x="1211353" y="5255358"/>
                </a:cubicBezTo>
                <a:close/>
              </a:path>
            </a:pathLst>
          </a:custGeom>
          <a:noFill/>
          <a:ln w="19050" cap="flat">
            <a:solidFill>
              <a:schemeClr val="tx1"/>
            </a:solidFill>
            <a:prstDash val="solid"/>
            <a:miter/>
          </a:ln>
        </p:spPr>
        <p:txBody>
          <a:bodyPr rtlCol="0" anchor="ctr"/>
          <a:lstStyle/>
          <a:p>
            <a:endParaRPr lang="en-US"/>
          </a:p>
        </p:txBody>
      </p:sp>
      <p:sp>
        <p:nvSpPr>
          <p:cNvPr id="4" name="TextBox 3">
            <a:extLst>
              <a:ext uri="{FF2B5EF4-FFF2-40B4-BE49-F238E27FC236}">
                <a16:creationId xmlns:a16="http://schemas.microsoft.com/office/drawing/2014/main" id="{53BC4C34-1732-4872-2671-FC0167E40FE8}"/>
              </a:ext>
            </a:extLst>
          </p:cNvPr>
          <p:cNvSpPr txBox="1"/>
          <p:nvPr/>
        </p:nvSpPr>
        <p:spPr>
          <a:xfrm>
            <a:off x="5248844" y="1700954"/>
            <a:ext cx="6783419" cy="4944726"/>
          </a:xfrm>
          <a:prstGeom prst="rect">
            <a:avLst/>
          </a:prstGeom>
        </p:spPr>
        <p:txBody>
          <a:bodyPr vert="horz" lIns="91440" tIns="45720" rIns="91440" bIns="45720" rtlCol="0" anchor="b">
            <a:noAutofit/>
          </a:bodyPr>
          <a:lstStyle/>
          <a:p>
            <a:pPr marL="342900" indent="-342900">
              <a:lnSpc>
                <a:spcPct val="90000"/>
              </a:lnSpc>
              <a:spcAft>
                <a:spcPts val="600"/>
              </a:spcAft>
              <a:buFont typeface="Arial" panose="020B0604020202020204" pitchFamily="34" charset="0"/>
              <a:buChar char="•"/>
            </a:pPr>
            <a:r>
              <a:rPr lang="en-US" sz="2400" b="1" spc="50" dirty="0"/>
              <a:t>Focus on what you can control: When you've experienced a failure, it's easy to get caught up in emotions and feel overwhelmed</a:t>
            </a:r>
          </a:p>
          <a:p>
            <a:pPr marL="342900" indent="-342900">
              <a:lnSpc>
                <a:spcPct val="90000"/>
              </a:lnSpc>
              <a:spcAft>
                <a:spcPts val="600"/>
              </a:spcAft>
              <a:buFont typeface="Arial" panose="020B0604020202020204" pitchFamily="34" charset="0"/>
              <a:buChar char="•"/>
            </a:pPr>
            <a:r>
              <a:rPr lang="en-US" sz="2400" b="1" spc="50" dirty="0"/>
              <a:t>Let go of what you can't control: You can let go of anxiety and stress related to those things, helping you conserve energy and focus on where you can make a difference.</a:t>
            </a:r>
          </a:p>
          <a:p>
            <a:pPr marL="342900" indent="-342900">
              <a:lnSpc>
                <a:spcPct val="90000"/>
              </a:lnSpc>
              <a:spcAft>
                <a:spcPts val="600"/>
              </a:spcAft>
              <a:buFont typeface="Arial" panose="020B0604020202020204" pitchFamily="34" charset="0"/>
              <a:buChar char="•"/>
            </a:pPr>
            <a:r>
              <a:rPr lang="en-US" sz="2400" b="1" spc="50" dirty="0"/>
              <a:t>Identify areas for improvement and make realistic changes to prevent (as much as possible) similar set-backs in the future</a:t>
            </a:r>
          </a:p>
          <a:p>
            <a:pPr marL="342900" indent="-342900">
              <a:lnSpc>
                <a:spcPct val="90000"/>
              </a:lnSpc>
              <a:spcAft>
                <a:spcPts val="600"/>
              </a:spcAft>
              <a:buFont typeface="Arial" panose="020B0604020202020204" pitchFamily="34" charset="0"/>
              <a:buChar char="•"/>
            </a:pPr>
            <a:r>
              <a:rPr lang="en-US" sz="2400" b="1" spc="50" dirty="0"/>
              <a:t>Develop a growth mindset where you see failures as opportunities for learning, and clues for when a change of course might be needed</a:t>
            </a:r>
          </a:p>
          <a:p>
            <a:pPr marL="342900" indent="-342900">
              <a:lnSpc>
                <a:spcPct val="90000"/>
              </a:lnSpc>
              <a:spcAft>
                <a:spcPts val="600"/>
              </a:spcAft>
              <a:buFont typeface="Arial" panose="020B0604020202020204" pitchFamily="34" charset="0"/>
              <a:buChar char="•"/>
            </a:pPr>
            <a:r>
              <a:rPr lang="en-US" sz="2400" b="1" spc="50" dirty="0"/>
              <a:t>Build self-awareness about your connections and networks. You can stop focusing on areas of strong, healthy ties, and start nurturing weaker areas, exploring how neglected or missing connections could help you.</a:t>
            </a:r>
          </a:p>
          <a:p>
            <a:pPr marL="342900" indent="-342900">
              <a:lnSpc>
                <a:spcPct val="90000"/>
              </a:lnSpc>
              <a:spcAft>
                <a:spcPts val="600"/>
              </a:spcAft>
              <a:buFont typeface="Arial" panose="020B0604020202020204" pitchFamily="34" charset="0"/>
              <a:buChar char="•"/>
            </a:pPr>
            <a:r>
              <a:rPr lang="en-US" sz="2400" b="1" spc="50" dirty="0"/>
              <a:t>Reduce rumination and blame: When you focus on what you can control, you're less likely to ruminate on what went wrong and unfairly blame yourself or others. </a:t>
            </a:r>
          </a:p>
          <a:p>
            <a:pPr marL="342900" indent="-342900">
              <a:lnSpc>
                <a:spcPct val="90000"/>
              </a:lnSpc>
              <a:spcAft>
                <a:spcPts val="600"/>
              </a:spcAft>
              <a:buFont typeface="Arial" panose="020B0604020202020204" pitchFamily="34" charset="0"/>
              <a:buChar char="•"/>
            </a:pPr>
            <a:r>
              <a:rPr lang="en-US" sz="2400" b="1" spc="50" dirty="0"/>
              <a:t>Create a sense of agency and empowerment. This helps motivates you to take action, make changes, and work towards recovering from the failure by focusing on where you can make real, concrete impacts</a:t>
            </a:r>
          </a:p>
        </p:txBody>
      </p:sp>
    </p:spTree>
    <p:extLst>
      <p:ext uri="{BB962C8B-B14F-4D97-AF65-F5344CB8AC3E}">
        <p14:creationId xmlns:p14="http://schemas.microsoft.com/office/powerpoint/2010/main" val="3588805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7" name="Rectangle 9"/>
          <p:cNvSpPr>
            <a:spLocks noChangeArrowheads="1"/>
          </p:cNvSpPr>
          <p:nvPr/>
        </p:nvSpPr>
        <p:spPr bwMode="auto">
          <a:xfrm>
            <a:off x="2143855" y="21137"/>
            <a:ext cx="9144000" cy="6858000"/>
          </a:xfrm>
          <a:prstGeom prst="rect">
            <a:avLst/>
          </a:prstGeom>
          <a:solidFill>
            <a:schemeClr val="bg1"/>
          </a:solidFill>
          <a:ln w="9525">
            <a:noFill/>
            <a:miter lim="800000"/>
            <a:headEnd/>
            <a:tailEnd/>
          </a:ln>
        </p:spPr>
        <p:txBody>
          <a:bodyPr wrap="none" anchor="ctr"/>
          <a:lstStyle/>
          <a:p>
            <a:pPr algn="ctr">
              <a:lnSpc>
                <a:spcPts val="2600"/>
              </a:lnSpc>
              <a:spcAft>
                <a:spcPts val="500"/>
              </a:spcAft>
            </a:pPr>
            <a:endParaRPr lang="en-GB" sz="2000" dirty="0">
              <a:solidFill>
                <a:schemeClr val="bg1"/>
              </a:solidFill>
              <a:latin typeface="Candara" panose="020E0502030303020204" pitchFamily="34" charset="0"/>
            </a:endParaRPr>
          </a:p>
        </p:txBody>
      </p:sp>
      <p:grpSp>
        <p:nvGrpSpPr>
          <p:cNvPr id="2" name="Group 1">
            <a:extLst>
              <a:ext uri="{FF2B5EF4-FFF2-40B4-BE49-F238E27FC236}">
                <a16:creationId xmlns:a16="http://schemas.microsoft.com/office/drawing/2014/main" id="{61C803F6-4F09-C6F3-D98A-89A9C693639A}"/>
              </a:ext>
            </a:extLst>
          </p:cNvPr>
          <p:cNvGrpSpPr/>
          <p:nvPr/>
        </p:nvGrpSpPr>
        <p:grpSpPr>
          <a:xfrm>
            <a:off x="1600200" y="477148"/>
            <a:ext cx="8741484" cy="6304652"/>
            <a:chOff x="1600200" y="477148"/>
            <a:chExt cx="8741484" cy="6304652"/>
          </a:xfrm>
        </p:grpSpPr>
        <p:sp>
          <p:nvSpPr>
            <p:cNvPr id="24581" name="Oval 10"/>
            <p:cNvSpPr>
              <a:spLocks noChangeArrowheads="1"/>
            </p:cNvSpPr>
            <p:nvPr/>
          </p:nvSpPr>
          <p:spPr bwMode="auto">
            <a:xfrm>
              <a:off x="9119408" y="477148"/>
              <a:ext cx="990600" cy="990600"/>
            </a:xfrm>
            <a:prstGeom prst="ellipse">
              <a:avLst/>
            </a:prstGeom>
            <a:solidFill>
              <a:schemeClr val="accent2">
                <a:lumMod val="60000"/>
                <a:lumOff val="40000"/>
              </a:schemeClr>
            </a:solidFill>
            <a:ln w="9525">
              <a:noFill/>
              <a:round/>
              <a:headEnd/>
              <a:tailEnd/>
            </a:ln>
          </p:spPr>
          <p:txBody>
            <a:bodyPr wrap="none" anchor="ctr"/>
            <a:lstStyle/>
            <a:p>
              <a:pPr eaLnBrk="0" hangingPunct="0"/>
              <a:endParaRPr lang="en-GB">
                <a:latin typeface="Calibri" pitchFamily="34" charset="0"/>
              </a:endParaRPr>
            </a:p>
          </p:txBody>
        </p:sp>
        <p:sp>
          <p:nvSpPr>
            <p:cNvPr id="24582" name="Oval 13"/>
            <p:cNvSpPr>
              <a:spLocks noChangeArrowheads="1"/>
            </p:cNvSpPr>
            <p:nvPr/>
          </p:nvSpPr>
          <p:spPr bwMode="auto">
            <a:xfrm>
              <a:off x="4114800" y="4648200"/>
              <a:ext cx="1905000" cy="1905000"/>
            </a:xfrm>
            <a:prstGeom prst="ellipse">
              <a:avLst/>
            </a:prstGeom>
            <a:solidFill>
              <a:schemeClr val="bg2"/>
            </a:solidFill>
            <a:ln w="9525">
              <a:noFill/>
              <a:round/>
              <a:headEnd/>
              <a:tailEnd/>
            </a:ln>
          </p:spPr>
          <p:txBody>
            <a:bodyPr wrap="none" anchor="ctr"/>
            <a:lstStyle/>
            <a:p>
              <a:pPr eaLnBrk="0" hangingPunct="0"/>
              <a:endParaRPr lang="en-GB">
                <a:latin typeface="Calibri" pitchFamily="34" charset="0"/>
              </a:endParaRPr>
            </a:p>
          </p:txBody>
        </p:sp>
        <p:sp>
          <p:nvSpPr>
            <p:cNvPr id="24583" name="Oval 21"/>
            <p:cNvSpPr>
              <a:spLocks noChangeArrowheads="1"/>
            </p:cNvSpPr>
            <p:nvPr/>
          </p:nvSpPr>
          <p:spPr bwMode="auto">
            <a:xfrm>
              <a:off x="1600200" y="1219200"/>
              <a:ext cx="5638800" cy="5562600"/>
            </a:xfrm>
            <a:prstGeom prst="ellipse">
              <a:avLst/>
            </a:prstGeom>
            <a:solidFill>
              <a:schemeClr val="accent2"/>
            </a:solidFill>
            <a:ln w="9525">
              <a:noFill/>
              <a:round/>
              <a:headEnd/>
              <a:tailEnd/>
            </a:ln>
          </p:spPr>
          <p:txBody>
            <a:bodyPr wrap="none" anchor="ctr"/>
            <a:lstStyle/>
            <a:p>
              <a:pPr eaLnBrk="0" hangingPunct="0"/>
              <a:endParaRPr lang="en-GB">
                <a:latin typeface="Calibri" pitchFamily="34" charset="0"/>
              </a:endParaRPr>
            </a:p>
          </p:txBody>
        </p:sp>
        <p:sp>
          <p:nvSpPr>
            <p:cNvPr id="24584" name="Oval 23"/>
            <p:cNvSpPr>
              <a:spLocks noChangeArrowheads="1"/>
            </p:cNvSpPr>
            <p:nvPr/>
          </p:nvSpPr>
          <p:spPr bwMode="auto">
            <a:xfrm>
              <a:off x="7851807" y="555732"/>
              <a:ext cx="1371600" cy="1371600"/>
            </a:xfrm>
            <a:prstGeom prst="ellipse">
              <a:avLst/>
            </a:prstGeom>
            <a:solidFill>
              <a:schemeClr val="accent2">
                <a:lumMod val="50000"/>
              </a:schemeClr>
            </a:solidFill>
            <a:ln w="9525">
              <a:noFill/>
              <a:round/>
              <a:headEnd/>
              <a:tailEnd/>
            </a:ln>
          </p:spPr>
          <p:txBody>
            <a:bodyPr wrap="none" anchor="ctr"/>
            <a:lstStyle/>
            <a:p>
              <a:pPr eaLnBrk="0" hangingPunct="0"/>
              <a:endParaRPr lang="en-GB">
                <a:latin typeface="Calibri" pitchFamily="34" charset="0"/>
              </a:endParaRPr>
            </a:p>
          </p:txBody>
        </p:sp>
        <p:sp>
          <p:nvSpPr>
            <p:cNvPr id="24585" name="Oval 10"/>
            <p:cNvSpPr>
              <a:spLocks noChangeArrowheads="1"/>
            </p:cNvSpPr>
            <p:nvPr/>
          </p:nvSpPr>
          <p:spPr bwMode="auto">
            <a:xfrm>
              <a:off x="8055684" y="4114800"/>
              <a:ext cx="2286000" cy="2209800"/>
            </a:xfrm>
            <a:prstGeom prst="ellipse">
              <a:avLst/>
            </a:prstGeom>
            <a:solidFill>
              <a:srgbClr val="E59BA4"/>
            </a:solidFill>
            <a:ln w="9525">
              <a:noFill/>
              <a:round/>
              <a:headEnd/>
              <a:tailEnd/>
            </a:ln>
          </p:spPr>
          <p:txBody>
            <a:bodyPr wrap="none" anchor="ctr"/>
            <a:lstStyle/>
            <a:p>
              <a:pPr eaLnBrk="0" hangingPunct="0"/>
              <a:endParaRPr lang="en-GB">
                <a:latin typeface="Calibri" pitchFamily="34" charset="0"/>
              </a:endParaRPr>
            </a:p>
          </p:txBody>
        </p:sp>
        <p:sp>
          <p:nvSpPr>
            <p:cNvPr id="24586" name="Oval 10"/>
            <p:cNvSpPr>
              <a:spLocks noChangeArrowheads="1"/>
            </p:cNvSpPr>
            <p:nvPr/>
          </p:nvSpPr>
          <p:spPr bwMode="auto">
            <a:xfrm>
              <a:off x="6324600" y="1600200"/>
              <a:ext cx="3276600" cy="3200400"/>
            </a:xfrm>
            <a:prstGeom prst="ellipse">
              <a:avLst/>
            </a:prstGeom>
            <a:solidFill>
              <a:schemeClr val="accent2">
                <a:lumMod val="60000"/>
                <a:lumOff val="40000"/>
              </a:schemeClr>
            </a:solidFill>
            <a:ln w="9525">
              <a:noFill/>
              <a:round/>
              <a:headEnd/>
              <a:tailEnd/>
            </a:ln>
          </p:spPr>
          <p:txBody>
            <a:bodyPr wrap="none" anchor="ctr"/>
            <a:lstStyle/>
            <a:p>
              <a:pPr eaLnBrk="0" hangingPunct="0"/>
              <a:endParaRPr lang="en-GB">
                <a:latin typeface="Calibri" pitchFamily="34" charset="0"/>
              </a:endParaRPr>
            </a:p>
          </p:txBody>
        </p:sp>
        <p:sp>
          <p:nvSpPr>
            <p:cNvPr id="24588" name="Text Box 14"/>
            <p:cNvSpPr txBox="1">
              <a:spLocks noChangeArrowheads="1"/>
            </p:cNvSpPr>
            <p:nvPr/>
          </p:nvSpPr>
          <p:spPr bwMode="auto">
            <a:xfrm>
              <a:off x="9045001" y="760305"/>
              <a:ext cx="1143000" cy="461665"/>
            </a:xfrm>
            <a:prstGeom prst="rect">
              <a:avLst/>
            </a:prstGeom>
            <a:noFill/>
            <a:ln w="9525">
              <a:noFill/>
              <a:miter lim="800000"/>
              <a:headEnd/>
              <a:tailEnd/>
            </a:ln>
          </p:spPr>
          <p:txBody>
            <a:bodyPr>
              <a:spAutoFit/>
            </a:bodyPr>
            <a:lstStyle/>
            <a:p>
              <a:pPr algn="ctr">
                <a:spcBef>
                  <a:spcPct val="50000"/>
                </a:spcBef>
              </a:pPr>
              <a:r>
                <a:rPr lang="en-GB" sz="2400" b="1" dirty="0">
                  <a:solidFill>
                    <a:schemeClr val="bg1"/>
                  </a:solidFill>
                  <a:latin typeface="+mj-lt"/>
                </a:rPr>
                <a:t>Policy</a:t>
              </a:r>
            </a:p>
          </p:txBody>
        </p:sp>
        <p:sp>
          <p:nvSpPr>
            <p:cNvPr id="24589" name="Text Box 15"/>
            <p:cNvSpPr txBox="1">
              <a:spLocks noChangeArrowheads="1"/>
            </p:cNvSpPr>
            <p:nvPr/>
          </p:nvSpPr>
          <p:spPr bwMode="auto">
            <a:xfrm>
              <a:off x="7773288" y="981836"/>
              <a:ext cx="1508911" cy="461665"/>
            </a:xfrm>
            <a:prstGeom prst="rect">
              <a:avLst/>
            </a:prstGeom>
            <a:noFill/>
            <a:ln w="9525">
              <a:noFill/>
              <a:miter lim="800000"/>
              <a:headEnd/>
              <a:tailEnd/>
            </a:ln>
          </p:spPr>
          <p:txBody>
            <a:bodyPr>
              <a:spAutoFit/>
            </a:bodyPr>
            <a:lstStyle/>
            <a:p>
              <a:pPr algn="ctr">
                <a:spcBef>
                  <a:spcPct val="50000"/>
                </a:spcBef>
              </a:pPr>
              <a:r>
                <a:rPr lang="en-GB" sz="2400" b="1" dirty="0">
                  <a:solidFill>
                    <a:schemeClr val="bg1"/>
                  </a:solidFill>
                  <a:latin typeface="+mj-lt"/>
                </a:rPr>
                <a:t>Institution</a:t>
              </a:r>
              <a:endParaRPr lang="en-GB" sz="2400" b="1" dirty="0">
                <a:latin typeface="+mj-lt"/>
              </a:endParaRPr>
            </a:p>
          </p:txBody>
        </p:sp>
        <p:sp>
          <p:nvSpPr>
            <p:cNvPr id="24590" name="Text Box 16"/>
            <p:cNvSpPr txBox="1">
              <a:spLocks noChangeArrowheads="1"/>
            </p:cNvSpPr>
            <p:nvPr/>
          </p:nvSpPr>
          <p:spPr bwMode="auto">
            <a:xfrm>
              <a:off x="6850828" y="2971332"/>
              <a:ext cx="2057400" cy="630942"/>
            </a:xfrm>
            <a:prstGeom prst="rect">
              <a:avLst/>
            </a:prstGeom>
            <a:noFill/>
            <a:ln w="9525">
              <a:noFill/>
              <a:miter lim="800000"/>
              <a:headEnd/>
              <a:tailEnd/>
            </a:ln>
          </p:spPr>
          <p:txBody>
            <a:bodyPr>
              <a:spAutoFit/>
            </a:bodyPr>
            <a:lstStyle/>
            <a:p>
              <a:pPr algn="ctr">
                <a:spcBef>
                  <a:spcPct val="50000"/>
                </a:spcBef>
              </a:pPr>
              <a:r>
                <a:rPr lang="en-GB" sz="3500" b="1" dirty="0">
                  <a:solidFill>
                    <a:schemeClr val="bg1"/>
                  </a:solidFill>
                  <a:latin typeface="+mj-lt"/>
                </a:rPr>
                <a:t>Department</a:t>
              </a:r>
            </a:p>
          </p:txBody>
        </p:sp>
        <p:sp>
          <p:nvSpPr>
            <p:cNvPr id="24591" name="Text Box 17"/>
            <p:cNvSpPr txBox="1">
              <a:spLocks noChangeArrowheads="1"/>
            </p:cNvSpPr>
            <p:nvPr/>
          </p:nvSpPr>
          <p:spPr bwMode="auto">
            <a:xfrm>
              <a:off x="8186568" y="4968182"/>
              <a:ext cx="2057400" cy="584775"/>
            </a:xfrm>
            <a:prstGeom prst="rect">
              <a:avLst/>
            </a:prstGeom>
            <a:noFill/>
            <a:ln w="9525">
              <a:noFill/>
              <a:miter lim="800000"/>
              <a:headEnd/>
              <a:tailEnd/>
            </a:ln>
          </p:spPr>
          <p:txBody>
            <a:bodyPr>
              <a:spAutoFit/>
            </a:bodyPr>
            <a:lstStyle/>
            <a:p>
              <a:pPr algn="ctr">
                <a:spcBef>
                  <a:spcPct val="50000"/>
                </a:spcBef>
              </a:pPr>
              <a:r>
                <a:rPr lang="en-GB" sz="3200" b="1" dirty="0">
                  <a:solidFill>
                    <a:schemeClr val="bg1"/>
                  </a:solidFill>
                  <a:latin typeface="+mj-lt"/>
                </a:rPr>
                <a:t>Discipline</a:t>
              </a:r>
            </a:p>
          </p:txBody>
        </p:sp>
        <p:sp>
          <p:nvSpPr>
            <p:cNvPr id="24592" name="Text Box 18"/>
            <p:cNvSpPr txBox="1">
              <a:spLocks noChangeArrowheads="1"/>
            </p:cNvSpPr>
            <p:nvPr/>
          </p:nvSpPr>
          <p:spPr bwMode="auto">
            <a:xfrm>
              <a:off x="2376544" y="3168377"/>
              <a:ext cx="3657600" cy="1323439"/>
            </a:xfrm>
            <a:prstGeom prst="rect">
              <a:avLst/>
            </a:prstGeom>
            <a:noFill/>
            <a:ln w="9525">
              <a:noFill/>
              <a:miter lim="800000"/>
              <a:headEnd/>
              <a:tailEnd/>
            </a:ln>
          </p:spPr>
          <p:txBody>
            <a:bodyPr>
              <a:spAutoFit/>
            </a:bodyPr>
            <a:lstStyle/>
            <a:p>
              <a:pPr algn="ctr">
                <a:spcBef>
                  <a:spcPct val="50000"/>
                </a:spcBef>
              </a:pPr>
              <a:r>
                <a:rPr lang="en-GB" sz="4000" b="1" dirty="0">
                  <a:solidFill>
                    <a:schemeClr val="bg1"/>
                  </a:solidFill>
                  <a:latin typeface="+mj-lt"/>
                </a:rPr>
                <a:t>Yourself, Immediate Peers &amp; Colleagues</a:t>
              </a:r>
            </a:p>
          </p:txBody>
        </p:sp>
      </p:grpSp>
      <p:sp>
        <p:nvSpPr>
          <p:cNvPr id="4" name="TextBox 3">
            <a:extLst>
              <a:ext uri="{FF2B5EF4-FFF2-40B4-BE49-F238E27FC236}">
                <a16:creationId xmlns:a16="http://schemas.microsoft.com/office/drawing/2014/main" id="{23251261-173E-FAAD-E425-5008588A2D78}"/>
              </a:ext>
            </a:extLst>
          </p:cNvPr>
          <p:cNvSpPr txBox="1"/>
          <p:nvPr/>
        </p:nvSpPr>
        <p:spPr>
          <a:xfrm>
            <a:off x="9802407" y="2000071"/>
            <a:ext cx="2143760" cy="1200329"/>
          </a:xfrm>
          <a:prstGeom prst="rect">
            <a:avLst/>
          </a:prstGeom>
          <a:noFill/>
        </p:spPr>
        <p:txBody>
          <a:bodyPr wrap="square">
            <a:spAutoFit/>
          </a:bodyPr>
          <a:lstStyle/>
          <a:p>
            <a:r>
              <a:rPr lang="en-GB" sz="2400" b="1" dirty="0"/>
              <a:t>…your elected representatives about the realities of research careers</a:t>
            </a:r>
          </a:p>
        </p:txBody>
      </p:sp>
      <p:sp>
        <p:nvSpPr>
          <p:cNvPr id="6" name="TextBox 5">
            <a:extLst>
              <a:ext uri="{FF2B5EF4-FFF2-40B4-BE49-F238E27FC236}">
                <a16:creationId xmlns:a16="http://schemas.microsoft.com/office/drawing/2014/main" id="{F5C9D254-5E3C-C058-2860-49E1997FC397}"/>
              </a:ext>
            </a:extLst>
          </p:cNvPr>
          <p:cNvSpPr txBox="1"/>
          <p:nvPr/>
        </p:nvSpPr>
        <p:spPr>
          <a:xfrm>
            <a:off x="109489" y="120434"/>
            <a:ext cx="5718208" cy="707886"/>
          </a:xfrm>
          <a:prstGeom prst="rect">
            <a:avLst/>
          </a:prstGeom>
          <a:noFill/>
        </p:spPr>
        <p:txBody>
          <a:bodyPr wrap="square">
            <a:spAutoFit/>
          </a:bodyPr>
          <a:lstStyle/>
          <a:p>
            <a:r>
              <a:rPr lang="en-GB" sz="4000" b="1" dirty="0"/>
              <a:t>At any stage of your career engage with….</a:t>
            </a:r>
          </a:p>
        </p:txBody>
      </p:sp>
      <p:sp>
        <p:nvSpPr>
          <p:cNvPr id="7" name="TextBox 6">
            <a:extLst>
              <a:ext uri="{FF2B5EF4-FFF2-40B4-BE49-F238E27FC236}">
                <a16:creationId xmlns:a16="http://schemas.microsoft.com/office/drawing/2014/main" id="{B0E5E597-8E0A-E6C2-0435-E92224E59A6D}"/>
              </a:ext>
            </a:extLst>
          </p:cNvPr>
          <p:cNvSpPr txBox="1"/>
          <p:nvPr/>
        </p:nvSpPr>
        <p:spPr>
          <a:xfrm>
            <a:off x="124224" y="3403949"/>
            <a:ext cx="1779573" cy="830997"/>
          </a:xfrm>
          <a:prstGeom prst="rect">
            <a:avLst/>
          </a:prstGeom>
          <a:noFill/>
        </p:spPr>
        <p:txBody>
          <a:bodyPr wrap="square">
            <a:spAutoFit/>
          </a:bodyPr>
          <a:lstStyle/>
          <a:p>
            <a:r>
              <a:rPr lang="en-GB" sz="2400" b="1" dirty="0"/>
              <a:t>….opportunities to support </a:t>
            </a:r>
          </a:p>
        </p:txBody>
      </p:sp>
      <p:sp>
        <p:nvSpPr>
          <p:cNvPr id="8" name="TextBox 7">
            <a:extLst>
              <a:ext uri="{FF2B5EF4-FFF2-40B4-BE49-F238E27FC236}">
                <a16:creationId xmlns:a16="http://schemas.microsoft.com/office/drawing/2014/main" id="{F4E2C308-9AFA-95D6-60A3-04185F70CBF4}"/>
              </a:ext>
            </a:extLst>
          </p:cNvPr>
          <p:cNvSpPr txBox="1"/>
          <p:nvPr/>
        </p:nvSpPr>
        <p:spPr>
          <a:xfrm>
            <a:off x="403254" y="1371600"/>
            <a:ext cx="2416146" cy="1200329"/>
          </a:xfrm>
          <a:prstGeom prst="rect">
            <a:avLst/>
          </a:prstGeom>
          <a:noFill/>
        </p:spPr>
        <p:txBody>
          <a:bodyPr wrap="square">
            <a:spAutoFit/>
          </a:bodyPr>
          <a:lstStyle/>
          <a:p>
            <a:r>
              <a:rPr lang="en-GB" sz="2400" b="1" dirty="0"/>
              <a:t>…your own training &amp; development needs</a:t>
            </a:r>
          </a:p>
          <a:p>
            <a:endParaRPr lang="en-GB" sz="2400" b="1" dirty="0"/>
          </a:p>
        </p:txBody>
      </p:sp>
      <p:sp>
        <p:nvSpPr>
          <p:cNvPr id="9" name="TextBox 8">
            <a:extLst>
              <a:ext uri="{FF2B5EF4-FFF2-40B4-BE49-F238E27FC236}">
                <a16:creationId xmlns:a16="http://schemas.microsoft.com/office/drawing/2014/main" id="{D7C1E894-41B9-35E6-ACA2-A7E2C0D1937D}"/>
              </a:ext>
            </a:extLst>
          </p:cNvPr>
          <p:cNvSpPr txBox="1"/>
          <p:nvPr/>
        </p:nvSpPr>
        <p:spPr>
          <a:xfrm>
            <a:off x="5705917" y="702977"/>
            <a:ext cx="2119272" cy="830997"/>
          </a:xfrm>
          <a:prstGeom prst="rect">
            <a:avLst/>
          </a:prstGeom>
          <a:noFill/>
        </p:spPr>
        <p:txBody>
          <a:bodyPr wrap="square">
            <a:spAutoFit/>
          </a:bodyPr>
          <a:lstStyle/>
          <a:p>
            <a:r>
              <a:rPr lang="en-GB" sz="2400" b="1" dirty="0"/>
              <a:t>…departmental/ institutional networks</a:t>
            </a:r>
          </a:p>
        </p:txBody>
      </p:sp>
      <p:sp>
        <p:nvSpPr>
          <p:cNvPr id="10" name="TextBox 9">
            <a:extLst>
              <a:ext uri="{FF2B5EF4-FFF2-40B4-BE49-F238E27FC236}">
                <a16:creationId xmlns:a16="http://schemas.microsoft.com/office/drawing/2014/main" id="{8F5C05FC-2118-C170-B2A7-6D42F33054BB}"/>
              </a:ext>
            </a:extLst>
          </p:cNvPr>
          <p:cNvSpPr txBox="1"/>
          <p:nvPr/>
        </p:nvSpPr>
        <p:spPr>
          <a:xfrm>
            <a:off x="10232182" y="3839439"/>
            <a:ext cx="2416146" cy="1200329"/>
          </a:xfrm>
          <a:prstGeom prst="rect">
            <a:avLst/>
          </a:prstGeom>
          <a:noFill/>
        </p:spPr>
        <p:txBody>
          <a:bodyPr wrap="square">
            <a:spAutoFit/>
          </a:bodyPr>
          <a:lstStyle/>
          <a:p>
            <a:r>
              <a:rPr lang="en-GB" sz="2400" b="1" dirty="0"/>
              <a:t>…learned societies &amp; professional bodies</a:t>
            </a:r>
          </a:p>
          <a:p>
            <a:endParaRPr lang="en-GB" sz="2400" b="1" dirty="0"/>
          </a:p>
        </p:txBody>
      </p:sp>
      <p:sp>
        <p:nvSpPr>
          <p:cNvPr id="11" name="TextBox 10">
            <a:extLst>
              <a:ext uri="{FF2B5EF4-FFF2-40B4-BE49-F238E27FC236}">
                <a16:creationId xmlns:a16="http://schemas.microsoft.com/office/drawing/2014/main" id="{B11FEC8F-76BD-7723-3743-7F96BE1DBEEB}"/>
              </a:ext>
            </a:extLst>
          </p:cNvPr>
          <p:cNvSpPr txBox="1"/>
          <p:nvPr/>
        </p:nvSpPr>
        <p:spPr>
          <a:xfrm>
            <a:off x="392127" y="5470743"/>
            <a:ext cx="1779573" cy="830997"/>
          </a:xfrm>
          <a:prstGeom prst="rect">
            <a:avLst/>
          </a:prstGeom>
          <a:noFill/>
        </p:spPr>
        <p:txBody>
          <a:bodyPr wrap="square">
            <a:spAutoFit/>
          </a:bodyPr>
          <a:lstStyle/>
          <a:p>
            <a:r>
              <a:rPr lang="en-GB" sz="2400" b="1" dirty="0"/>
              <a:t>….opportunities to influence </a:t>
            </a:r>
          </a:p>
        </p:txBody>
      </p:sp>
      <p:sp>
        <p:nvSpPr>
          <p:cNvPr id="3" name="TextBox 2">
            <a:extLst>
              <a:ext uri="{FF2B5EF4-FFF2-40B4-BE49-F238E27FC236}">
                <a16:creationId xmlns:a16="http://schemas.microsoft.com/office/drawing/2014/main" id="{AA629DEB-AFD7-648A-258D-A45B7B75BE95}"/>
              </a:ext>
            </a:extLst>
          </p:cNvPr>
          <p:cNvSpPr txBox="1"/>
          <p:nvPr/>
        </p:nvSpPr>
        <p:spPr>
          <a:xfrm>
            <a:off x="10175637" y="333645"/>
            <a:ext cx="2143760" cy="1200329"/>
          </a:xfrm>
          <a:prstGeom prst="rect">
            <a:avLst/>
          </a:prstGeom>
          <a:noFill/>
        </p:spPr>
        <p:txBody>
          <a:bodyPr wrap="square">
            <a:spAutoFit/>
          </a:bodyPr>
          <a:lstStyle/>
          <a:p>
            <a:r>
              <a:rPr lang="en-GB" sz="2400" b="1" dirty="0"/>
              <a:t>…national policy bodies, think tanks, and similar organisations</a:t>
            </a:r>
          </a:p>
        </p:txBody>
      </p:sp>
    </p:spTree>
    <p:extLst>
      <p:ext uri="{BB962C8B-B14F-4D97-AF65-F5344CB8AC3E}">
        <p14:creationId xmlns:p14="http://schemas.microsoft.com/office/powerpoint/2010/main" val="1317201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2E56E1E-D82A-4FF7-99CE-83AE9A18FC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EB640D-ED03-FD77-C9C1-A88A1895BDC7}"/>
              </a:ext>
            </a:extLst>
          </p:cNvPr>
          <p:cNvSpPr>
            <a:spLocks noGrp="1"/>
          </p:cNvSpPr>
          <p:nvPr>
            <p:ph type="title"/>
          </p:nvPr>
        </p:nvSpPr>
        <p:spPr>
          <a:xfrm>
            <a:off x="317439" y="261038"/>
            <a:ext cx="3517600" cy="2985930"/>
          </a:xfrm>
        </p:spPr>
        <p:txBody>
          <a:bodyPr anchor="t">
            <a:normAutofit fontScale="90000"/>
          </a:bodyPr>
          <a:lstStyle/>
          <a:p>
            <a:r>
              <a:rPr lang="en-GB" dirty="0">
                <a:solidFill>
                  <a:schemeClr val="bg1"/>
                </a:solidFill>
              </a:rPr>
              <a:t>Early- &amp; mid- Career Researcher</a:t>
            </a:r>
            <a:br>
              <a:rPr lang="en-GB" dirty="0">
                <a:solidFill>
                  <a:schemeClr val="bg1"/>
                </a:solidFill>
              </a:rPr>
            </a:br>
            <a:br>
              <a:rPr lang="en-GB" dirty="0">
                <a:solidFill>
                  <a:schemeClr val="bg1"/>
                </a:solidFill>
              </a:rPr>
            </a:br>
            <a:r>
              <a:rPr lang="en-GB" sz="3100" dirty="0">
                <a:solidFill>
                  <a:schemeClr val="bg1"/>
                </a:solidFill>
                <a:latin typeface="+mn-lt"/>
              </a:rPr>
              <a:t>Use the map to reflect on your spheres of influence. List all the places you are or could have influence at every scale. Are you making the most of the influence you have? Are there opportunities to extend it? Are there opportunities to help others extend theirs? What support do you need to take action?</a:t>
            </a:r>
            <a:br>
              <a:rPr lang="en-GB" sz="3100" dirty="0">
                <a:solidFill>
                  <a:schemeClr val="bg1"/>
                </a:solidFill>
                <a:latin typeface="+mn-lt"/>
              </a:rPr>
            </a:br>
            <a:br>
              <a:rPr lang="en-GB" sz="3100" dirty="0">
                <a:solidFill>
                  <a:schemeClr val="bg1"/>
                </a:solidFill>
                <a:latin typeface="+mn-lt"/>
              </a:rPr>
            </a:br>
            <a:br>
              <a:rPr lang="en-GB" dirty="0">
                <a:solidFill>
                  <a:schemeClr val="bg1"/>
                </a:solidFill>
              </a:rPr>
            </a:br>
            <a:br>
              <a:rPr lang="en-GB" dirty="0">
                <a:solidFill>
                  <a:schemeClr val="bg1"/>
                </a:solidFill>
                <a:latin typeface="+mn-lt"/>
              </a:rPr>
            </a:br>
            <a:endParaRPr lang="en-GB" dirty="0">
              <a:solidFill>
                <a:schemeClr val="bg1"/>
              </a:solidFill>
            </a:endParaRPr>
          </a:p>
        </p:txBody>
      </p:sp>
      <p:sp>
        <p:nvSpPr>
          <p:cNvPr id="10" name="Freeform: Shape 9">
            <a:extLst>
              <a:ext uri="{FF2B5EF4-FFF2-40B4-BE49-F238E27FC236}">
                <a16:creationId xmlns:a16="http://schemas.microsoft.com/office/drawing/2014/main" id="{FCE4B1E6-EC5B-432F-90D0-898FA5296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301693" y="485426"/>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solidFill>
            <a:schemeClr val="bg1"/>
          </a:solidFill>
          <a:ln w="19050"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52B30B0E-13C3-3104-7D06-E823B03E8D27}"/>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172764" y="1166607"/>
            <a:ext cx="6094206" cy="4862458"/>
          </a:xfrm>
        </p:spPr>
        <p:txBody>
          <a:bodyPr anchor="ctr">
            <a:normAutofit/>
          </a:bodyPr>
          <a:lstStyle/>
          <a:p>
            <a:pPr algn="ctr">
              <a:buFont typeface="Arial" panose="020B0604020202020204" pitchFamily="34" charset="0"/>
              <a:buChar char="•"/>
            </a:pPr>
            <a:r>
              <a:rPr lang="en-GB" sz="2600" dirty="0"/>
              <a:t> Organise training on a topic that can help peers and colleagues cope with professional setbacks</a:t>
            </a:r>
          </a:p>
          <a:p>
            <a:pPr algn="ctr">
              <a:buFont typeface="Arial" panose="020B0604020202020204" pitchFamily="34" charset="0"/>
              <a:buChar char="•"/>
            </a:pPr>
            <a:r>
              <a:rPr lang="en-GB" sz="2600" dirty="0"/>
              <a:t> Make use of available careers &amp; researcher development support</a:t>
            </a:r>
          </a:p>
          <a:p>
            <a:pPr algn="ctr">
              <a:buFont typeface="Arial" panose="020B0604020202020204" pitchFamily="34" charset="0"/>
              <a:buChar char="•"/>
            </a:pPr>
            <a:r>
              <a:rPr lang="en-GB" sz="2600" dirty="0"/>
              <a:t> Start a Coffee and Cake club, Journal club or Writing club</a:t>
            </a:r>
          </a:p>
          <a:p>
            <a:pPr algn="ctr">
              <a:buFont typeface="Arial" panose="020B0604020202020204" pitchFamily="34" charset="0"/>
              <a:buChar char="•"/>
            </a:pPr>
            <a:r>
              <a:rPr lang="en-GB" sz="2600" dirty="0"/>
              <a:t> Join an institutional postdoc network/society</a:t>
            </a:r>
          </a:p>
          <a:p>
            <a:pPr algn="ctr">
              <a:buFont typeface="Arial" panose="020B0604020202020204" pitchFamily="34" charset="0"/>
              <a:buChar char="•"/>
            </a:pPr>
            <a:r>
              <a:rPr lang="en-GB" sz="2600" dirty="0"/>
              <a:t> Initiate a peer coaching network for your discipline/learned society/professional body</a:t>
            </a:r>
          </a:p>
          <a:p>
            <a:pPr algn="ctr">
              <a:buFont typeface="Arial" panose="020B0604020202020204" pitchFamily="34" charset="0"/>
              <a:buChar char="•"/>
            </a:pPr>
            <a:r>
              <a:rPr lang="en-GB" sz="2600" dirty="0"/>
              <a:t> Look for opportunities beyond the institution to learn and influence</a:t>
            </a:r>
          </a:p>
          <a:p>
            <a:pPr algn="ctr"/>
            <a:endParaRPr lang="en-GB" sz="2600" dirty="0"/>
          </a:p>
        </p:txBody>
      </p:sp>
      <p:sp>
        <p:nvSpPr>
          <p:cNvPr id="12" name="Freeform: Shape 11">
            <a:extLst>
              <a:ext uri="{FF2B5EF4-FFF2-40B4-BE49-F238E27FC236}">
                <a16:creationId xmlns:a16="http://schemas.microsoft.com/office/drawing/2014/main" id="{B9940E64-4719-4E36-8FFD-748B552B35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240862" y="539430"/>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noFill/>
          <a:ln w="19050" cap="flat">
            <a:solidFill>
              <a:schemeClr val="tx1"/>
            </a:solidFill>
            <a:prstDash val="solid"/>
            <a:miter/>
          </a:ln>
        </p:spPr>
        <p:txBody>
          <a:bodyPr rtlCol="0" anchor="ctr"/>
          <a:lstStyle/>
          <a:p>
            <a:endParaRPr lang="en-US"/>
          </a:p>
        </p:txBody>
      </p:sp>
      <p:sp>
        <p:nvSpPr>
          <p:cNvPr id="5" name="TextBox 4">
            <a:extLst>
              <a:ext uri="{FF2B5EF4-FFF2-40B4-BE49-F238E27FC236}">
                <a16:creationId xmlns:a16="http://schemas.microsoft.com/office/drawing/2014/main" id="{D262CDE6-7FA8-31A1-A5A4-3534ED439B8D}"/>
              </a:ext>
            </a:extLst>
          </p:cNvPr>
          <p:cNvSpPr txBox="1"/>
          <p:nvPr/>
        </p:nvSpPr>
        <p:spPr>
          <a:xfrm>
            <a:off x="6811193" y="6395893"/>
            <a:ext cx="6094206" cy="369332"/>
          </a:xfrm>
          <a:prstGeom prst="rect">
            <a:avLst/>
          </a:prstGeom>
          <a:noFill/>
        </p:spPr>
        <p:txBody>
          <a:bodyPr wrap="square">
            <a:spAutoFit/>
          </a:bodyPr>
          <a:lstStyle/>
          <a:p>
            <a:r>
              <a:rPr lang="en-GB" sz="1800" dirty="0">
                <a:solidFill>
                  <a:schemeClr val="bg1"/>
                </a:solidFill>
                <a:latin typeface="+mn-lt"/>
              </a:rPr>
              <a:t>*Real examples and suggestions from ECRs.</a:t>
            </a:r>
            <a:endParaRPr lang="en-GB" dirty="0"/>
          </a:p>
        </p:txBody>
      </p:sp>
    </p:spTree>
    <p:extLst>
      <p:ext uri="{BB962C8B-B14F-4D97-AF65-F5344CB8AC3E}">
        <p14:creationId xmlns:p14="http://schemas.microsoft.com/office/powerpoint/2010/main" val="254225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083142A0-6C4B-99C8-2667-ED4690DBAE7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1029A5-1652-6E98-6121-A1DA3B980B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9E2897-925D-E15D-EB70-9540EBD97A63}"/>
              </a:ext>
            </a:extLst>
          </p:cNvPr>
          <p:cNvSpPr>
            <a:spLocks noGrp="1"/>
          </p:cNvSpPr>
          <p:nvPr>
            <p:ph type="title"/>
          </p:nvPr>
        </p:nvSpPr>
        <p:spPr>
          <a:xfrm>
            <a:off x="317439" y="261038"/>
            <a:ext cx="3517600" cy="2985930"/>
          </a:xfrm>
        </p:spPr>
        <p:txBody>
          <a:bodyPr anchor="t">
            <a:normAutofit fontScale="90000"/>
          </a:bodyPr>
          <a:lstStyle/>
          <a:p>
            <a:r>
              <a:rPr lang="en-GB" dirty="0">
                <a:solidFill>
                  <a:schemeClr val="bg1"/>
                </a:solidFill>
              </a:rPr>
              <a:t>Mid-Career &amp; Senior LEADERs</a:t>
            </a:r>
            <a:br>
              <a:rPr lang="en-GB" dirty="0">
                <a:solidFill>
                  <a:schemeClr val="bg1"/>
                </a:solidFill>
              </a:rPr>
            </a:br>
            <a:br>
              <a:rPr lang="en-GB" dirty="0">
                <a:solidFill>
                  <a:schemeClr val="bg1"/>
                </a:solidFill>
              </a:rPr>
            </a:br>
            <a:r>
              <a:rPr lang="en-GB" sz="3100" dirty="0">
                <a:solidFill>
                  <a:schemeClr val="bg1"/>
                </a:solidFill>
                <a:latin typeface="+mn-lt"/>
              </a:rPr>
              <a:t>Use the map to reflect on your spheres of influence. List all the places you are or could have influence at every scale. Are you making the most of the influence you have? Are there opportunities to extend it? Are there opportunities to help others extend theirs? What support do you need to take action?</a:t>
            </a:r>
            <a:br>
              <a:rPr lang="en-GB" dirty="0">
                <a:solidFill>
                  <a:schemeClr val="bg1"/>
                </a:solidFill>
              </a:rPr>
            </a:br>
            <a:br>
              <a:rPr lang="en-GB" dirty="0">
                <a:solidFill>
                  <a:schemeClr val="bg1"/>
                </a:solidFill>
                <a:latin typeface="+mn-lt"/>
              </a:rPr>
            </a:br>
            <a:endParaRPr lang="en-GB" dirty="0">
              <a:solidFill>
                <a:schemeClr val="bg1"/>
              </a:solidFill>
            </a:endParaRPr>
          </a:p>
        </p:txBody>
      </p:sp>
      <p:sp>
        <p:nvSpPr>
          <p:cNvPr id="10" name="Freeform: Shape 9">
            <a:extLst>
              <a:ext uri="{FF2B5EF4-FFF2-40B4-BE49-F238E27FC236}">
                <a16:creationId xmlns:a16="http://schemas.microsoft.com/office/drawing/2014/main" id="{328FFC62-B11C-9DC4-04D8-F858D5C04F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301693" y="485426"/>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solidFill>
            <a:schemeClr val="bg1"/>
          </a:solidFill>
          <a:ln w="19050"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7C669226-5B3E-75CE-6DF2-0E46F1A9991D}"/>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039360" y="1030072"/>
            <a:ext cx="5963920" cy="4862458"/>
          </a:xfrm>
        </p:spPr>
        <p:txBody>
          <a:bodyPr anchor="ctr">
            <a:noAutofit/>
          </a:bodyPr>
          <a:lstStyle/>
          <a:p>
            <a:pPr algn="ctr">
              <a:buFont typeface="Arial" panose="020B0604020202020204" pitchFamily="34" charset="0"/>
              <a:buChar char="•"/>
            </a:pPr>
            <a:r>
              <a:rPr lang="en-GB" sz="2400" dirty="0"/>
              <a:t> Champion sustainable research careers</a:t>
            </a:r>
          </a:p>
          <a:p>
            <a:pPr algn="ctr">
              <a:buFont typeface="Arial" panose="020B0604020202020204" pitchFamily="34" charset="0"/>
              <a:buChar char="•"/>
            </a:pPr>
            <a:r>
              <a:rPr lang="en-GB" sz="2400" dirty="0"/>
              <a:t> Ensure own training and development to lead, manage, and support ECRs and mid-career researchers</a:t>
            </a:r>
          </a:p>
          <a:p>
            <a:pPr algn="ctr">
              <a:buFont typeface="Arial" panose="020B0604020202020204" pitchFamily="34" charset="0"/>
              <a:buChar char="•"/>
            </a:pPr>
            <a:r>
              <a:rPr lang="en-GB" sz="2400" dirty="0"/>
              <a:t> Role model behaviours</a:t>
            </a:r>
          </a:p>
          <a:p>
            <a:pPr algn="ctr">
              <a:buFont typeface="Arial" panose="020B0604020202020204" pitchFamily="34" charset="0"/>
              <a:buChar char="•"/>
            </a:pPr>
            <a:r>
              <a:rPr lang="en-GB" sz="2400" dirty="0"/>
              <a:t> Set manageable expectations, for yourself as well as others</a:t>
            </a:r>
          </a:p>
          <a:p>
            <a:pPr algn="ctr">
              <a:buFont typeface="Arial" panose="020B0604020202020204" pitchFamily="34" charset="0"/>
              <a:buChar char="•"/>
            </a:pPr>
            <a:r>
              <a:rPr lang="en-GB" sz="2400" dirty="0"/>
              <a:t> Cultivate communities of practice</a:t>
            </a:r>
          </a:p>
          <a:p>
            <a:pPr algn="ctr">
              <a:buFont typeface="Arial" panose="020B0604020202020204" pitchFamily="34" charset="0"/>
              <a:buChar char="•"/>
            </a:pPr>
            <a:r>
              <a:rPr lang="en-GB" sz="2400" dirty="0"/>
              <a:t> Ensure structured support for postdocs, which could include mentoring</a:t>
            </a:r>
          </a:p>
          <a:p>
            <a:pPr algn="ctr">
              <a:buFont typeface="Arial" panose="020B0604020202020204" pitchFamily="34" charset="0"/>
              <a:buChar char="•"/>
            </a:pPr>
            <a:r>
              <a:rPr lang="en-GB" sz="2400" dirty="0"/>
              <a:t> Consistent signposting to available careers and professional development </a:t>
            </a:r>
          </a:p>
          <a:p>
            <a:pPr algn="ctr">
              <a:buFont typeface="Arial" panose="020B0604020202020204" pitchFamily="34" charset="0"/>
              <a:buChar char="•"/>
            </a:pPr>
            <a:r>
              <a:rPr lang="en-GB" sz="2400" dirty="0"/>
              <a:t> Advocate for improved training and rewards for management and leadership</a:t>
            </a:r>
          </a:p>
        </p:txBody>
      </p:sp>
      <p:sp>
        <p:nvSpPr>
          <p:cNvPr id="12" name="Freeform: Shape 11">
            <a:extLst>
              <a:ext uri="{FF2B5EF4-FFF2-40B4-BE49-F238E27FC236}">
                <a16:creationId xmlns:a16="http://schemas.microsoft.com/office/drawing/2014/main" id="{5B6E4946-50EA-6159-C11F-BB6450E45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588667" flipH="1">
            <a:off x="4240862" y="539430"/>
            <a:ext cx="7484484" cy="5843743"/>
          </a:xfrm>
          <a:custGeom>
            <a:avLst/>
            <a:gdLst>
              <a:gd name="connsiteX0" fmla="*/ -39 w 914430"/>
              <a:gd name="connsiteY0" fmla="*/ 747812 h 753584"/>
              <a:gd name="connsiteX1" fmla="*/ 400011 w 914430"/>
              <a:gd name="connsiteY1" fmla="*/ 737144 h 753584"/>
              <a:gd name="connsiteX2" fmla="*/ 891787 w 914430"/>
              <a:gd name="connsiteY2" fmla="*/ 487303 h 753584"/>
              <a:gd name="connsiteX3" fmla="*/ 665854 w 914430"/>
              <a:gd name="connsiteY3" fmla="*/ 3528 h 753584"/>
              <a:gd name="connsiteX4" fmla="*/ 136835 w 914430"/>
              <a:gd name="connsiteY4" fmla="*/ 319854 h 753584"/>
              <a:gd name="connsiteX5" fmla="*/ 134168 w 914430"/>
              <a:gd name="connsiteY5" fmla="*/ 630845 h 753584"/>
              <a:gd name="connsiteX6" fmla="*/ -39 w 914430"/>
              <a:gd name="connsiteY6" fmla="*/ 747812 h 753584"/>
              <a:gd name="connsiteX0" fmla="*/ 0 w 855235"/>
              <a:gd name="connsiteY0" fmla="*/ 741453 h 759943"/>
              <a:gd name="connsiteX1" fmla="*/ 340855 w 855235"/>
              <a:gd name="connsiteY1" fmla="*/ 737153 h 759943"/>
              <a:gd name="connsiteX2" fmla="*/ 832631 w 855235"/>
              <a:gd name="connsiteY2" fmla="*/ 487312 h 759943"/>
              <a:gd name="connsiteX3" fmla="*/ 606698 w 855235"/>
              <a:gd name="connsiteY3" fmla="*/ 3537 h 759943"/>
              <a:gd name="connsiteX4" fmla="*/ 77679 w 855235"/>
              <a:gd name="connsiteY4" fmla="*/ 319863 h 759943"/>
              <a:gd name="connsiteX5" fmla="*/ 75012 w 855235"/>
              <a:gd name="connsiteY5" fmla="*/ 630854 h 759943"/>
              <a:gd name="connsiteX6" fmla="*/ 0 w 855235"/>
              <a:gd name="connsiteY6" fmla="*/ 741453 h 759943"/>
              <a:gd name="connsiteX0" fmla="*/ 0 w 850882"/>
              <a:gd name="connsiteY0" fmla="*/ 741453 h 766485"/>
              <a:gd name="connsiteX1" fmla="*/ 348748 w 850882"/>
              <a:gd name="connsiteY1" fmla="*/ 746704 h 766485"/>
              <a:gd name="connsiteX2" fmla="*/ 832631 w 850882"/>
              <a:gd name="connsiteY2" fmla="*/ 487312 h 766485"/>
              <a:gd name="connsiteX3" fmla="*/ 606698 w 850882"/>
              <a:gd name="connsiteY3" fmla="*/ 3537 h 766485"/>
              <a:gd name="connsiteX4" fmla="*/ 77679 w 850882"/>
              <a:gd name="connsiteY4" fmla="*/ 319863 h 766485"/>
              <a:gd name="connsiteX5" fmla="*/ 75012 w 850882"/>
              <a:gd name="connsiteY5" fmla="*/ 630854 h 766485"/>
              <a:gd name="connsiteX6" fmla="*/ 0 w 850882"/>
              <a:gd name="connsiteY6" fmla="*/ 741453 h 766485"/>
              <a:gd name="connsiteX0" fmla="*/ 0 w 850882"/>
              <a:gd name="connsiteY0" fmla="*/ 741453 h 764365"/>
              <a:gd name="connsiteX1" fmla="*/ 348748 w 850882"/>
              <a:gd name="connsiteY1" fmla="*/ 746704 h 764365"/>
              <a:gd name="connsiteX2" fmla="*/ 832631 w 850882"/>
              <a:gd name="connsiteY2" fmla="*/ 487312 h 764365"/>
              <a:gd name="connsiteX3" fmla="*/ 606698 w 850882"/>
              <a:gd name="connsiteY3" fmla="*/ 3537 h 764365"/>
              <a:gd name="connsiteX4" fmla="*/ 77679 w 850882"/>
              <a:gd name="connsiteY4" fmla="*/ 319863 h 764365"/>
              <a:gd name="connsiteX5" fmla="*/ 75012 w 850882"/>
              <a:gd name="connsiteY5" fmla="*/ 630854 h 764365"/>
              <a:gd name="connsiteX6" fmla="*/ 0 w 850882"/>
              <a:gd name="connsiteY6" fmla="*/ 741453 h 764365"/>
              <a:gd name="connsiteX0" fmla="*/ 0 w 832466"/>
              <a:gd name="connsiteY0" fmla="*/ 731902 h 763437"/>
              <a:gd name="connsiteX1" fmla="*/ 330332 w 832466"/>
              <a:gd name="connsiteY1" fmla="*/ 746704 h 763437"/>
              <a:gd name="connsiteX2" fmla="*/ 814215 w 832466"/>
              <a:gd name="connsiteY2" fmla="*/ 487312 h 763437"/>
              <a:gd name="connsiteX3" fmla="*/ 588282 w 832466"/>
              <a:gd name="connsiteY3" fmla="*/ 3537 h 763437"/>
              <a:gd name="connsiteX4" fmla="*/ 59263 w 832466"/>
              <a:gd name="connsiteY4" fmla="*/ 319863 h 763437"/>
              <a:gd name="connsiteX5" fmla="*/ 56596 w 832466"/>
              <a:gd name="connsiteY5" fmla="*/ 630854 h 763437"/>
              <a:gd name="connsiteX6" fmla="*/ 0 w 832466"/>
              <a:gd name="connsiteY6" fmla="*/ 731902 h 763437"/>
              <a:gd name="connsiteX0" fmla="*/ 0 w 831373"/>
              <a:gd name="connsiteY0" fmla="*/ 731902 h 763086"/>
              <a:gd name="connsiteX1" fmla="*/ 330332 w 831373"/>
              <a:gd name="connsiteY1" fmla="*/ 746704 h 763086"/>
              <a:gd name="connsiteX2" fmla="*/ 812900 w 831373"/>
              <a:gd name="connsiteY2" fmla="*/ 492088 h 763086"/>
              <a:gd name="connsiteX3" fmla="*/ 588282 w 831373"/>
              <a:gd name="connsiteY3" fmla="*/ 3537 h 763086"/>
              <a:gd name="connsiteX4" fmla="*/ 59263 w 831373"/>
              <a:gd name="connsiteY4" fmla="*/ 319863 h 763086"/>
              <a:gd name="connsiteX5" fmla="*/ 56596 w 831373"/>
              <a:gd name="connsiteY5" fmla="*/ 630854 h 763086"/>
              <a:gd name="connsiteX6" fmla="*/ 0 w 831373"/>
              <a:gd name="connsiteY6" fmla="*/ 731902 h 763086"/>
              <a:gd name="connsiteX0" fmla="*/ 0 w 830248"/>
              <a:gd name="connsiteY0" fmla="*/ 731902 h 763086"/>
              <a:gd name="connsiteX1" fmla="*/ 330332 w 830248"/>
              <a:gd name="connsiteY1" fmla="*/ 746704 h 763086"/>
              <a:gd name="connsiteX2" fmla="*/ 812900 w 830248"/>
              <a:gd name="connsiteY2" fmla="*/ 492088 h 763086"/>
              <a:gd name="connsiteX3" fmla="*/ 588282 w 830248"/>
              <a:gd name="connsiteY3" fmla="*/ 3537 h 763086"/>
              <a:gd name="connsiteX4" fmla="*/ 59263 w 830248"/>
              <a:gd name="connsiteY4" fmla="*/ 319863 h 763086"/>
              <a:gd name="connsiteX5" fmla="*/ 56596 w 830248"/>
              <a:gd name="connsiteY5" fmla="*/ 630854 h 763086"/>
              <a:gd name="connsiteX6" fmla="*/ 0 w 830248"/>
              <a:gd name="connsiteY6" fmla="*/ 731902 h 763086"/>
              <a:gd name="connsiteX0" fmla="*/ 0 w 828752"/>
              <a:gd name="connsiteY0" fmla="*/ 731902 h 769484"/>
              <a:gd name="connsiteX1" fmla="*/ 367164 w 828752"/>
              <a:gd name="connsiteY1" fmla="*/ 754664 h 769484"/>
              <a:gd name="connsiteX2" fmla="*/ 812900 w 828752"/>
              <a:gd name="connsiteY2" fmla="*/ 492088 h 769484"/>
              <a:gd name="connsiteX3" fmla="*/ 588282 w 828752"/>
              <a:gd name="connsiteY3" fmla="*/ 3537 h 769484"/>
              <a:gd name="connsiteX4" fmla="*/ 59263 w 828752"/>
              <a:gd name="connsiteY4" fmla="*/ 319863 h 769484"/>
              <a:gd name="connsiteX5" fmla="*/ 56596 w 828752"/>
              <a:gd name="connsiteY5" fmla="*/ 630854 h 769484"/>
              <a:gd name="connsiteX6" fmla="*/ 0 w 828752"/>
              <a:gd name="connsiteY6" fmla="*/ 731902 h 769484"/>
              <a:gd name="connsiteX0" fmla="*/ 0 w 828752"/>
              <a:gd name="connsiteY0" fmla="*/ 731902 h 761354"/>
              <a:gd name="connsiteX1" fmla="*/ 367164 w 828752"/>
              <a:gd name="connsiteY1" fmla="*/ 754664 h 761354"/>
              <a:gd name="connsiteX2" fmla="*/ 812900 w 828752"/>
              <a:gd name="connsiteY2" fmla="*/ 492088 h 761354"/>
              <a:gd name="connsiteX3" fmla="*/ 588282 w 828752"/>
              <a:gd name="connsiteY3" fmla="*/ 3537 h 761354"/>
              <a:gd name="connsiteX4" fmla="*/ 59263 w 828752"/>
              <a:gd name="connsiteY4" fmla="*/ 319863 h 761354"/>
              <a:gd name="connsiteX5" fmla="*/ 56596 w 828752"/>
              <a:gd name="connsiteY5" fmla="*/ 630854 h 761354"/>
              <a:gd name="connsiteX6" fmla="*/ 0 w 828752"/>
              <a:gd name="connsiteY6" fmla="*/ 731902 h 761354"/>
              <a:gd name="connsiteX0" fmla="*/ 0 w 828286"/>
              <a:gd name="connsiteY0" fmla="*/ 731902 h 764135"/>
              <a:gd name="connsiteX1" fmla="*/ 373741 w 828286"/>
              <a:gd name="connsiteY1" fmla="*/ 757848 h 764135"/>
              <a:gd name="connsiteX2" fmla="*/ 812900 w 828286"/>
              <a:gd name="connsiteY2" fmla="*/ 492088 h 764135"/>
              <a:gd name="connsiteX3" fmla="*/ 588282 w 828286"/>
              <a:gd name="connsiteY3" fmla="*/ 3537 h 764135"/>
              <a:gd name="connsiteX4" fmla="*/ 59263 w 828286"/>
              <a:gd name="connsiteY4" fmla="*/ 319863 h 764135"/>
              <a:gd name="connsiteX5" fmla="*/ 56596 w 828286"/>
              <a:gd name="connsiteY5" fmla="*/ 630854 h 764135"/>
              <a:gd name="connsiteX6" fmla="*/ 0 w 828286"/>
              <a:gd name="connsiteY6" fmla="*/ 731902 h 764135"/>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15141"/>
              <a:gd name="connsiteY0" fmla="*/ 731902 h 758856"/>
              <a:gd name="connsiteX1" fmla="*/ 373741 w 815141"/>
              <a:gd name="connsiteY1" fmla="*/ 757848 h 758856"/>
              <a:gd name="connsiteX2" fmla="*/ 683896 w 815141"/>
              <a:gd name="connsiteY2" fmla="*/ 696479 h 758856"/>
              <a:gd name="connsiteX3" fmla="*/ 812900 w 815141"/>
              <a:gd name="connsiteY3" fmla="*/ 492088 h 758856"/>
              <a:gd name="connsiteX4" fmla="*/ 588282 w 815141"/>
              <a:gd name="connsiteY4" fmla="*/ 3537 h 758856"/>
              <a:gd name="connsiteX5" fmla="*/ 59263 w 815141"/>
              <a:gd name="connsiteY5" fmla="*/ 319863 h 758856"/>
              <a:gd name="connsiteX6" fmla="*/ 56596 w 815141"/>
              <a:gd name="connsiteY6" fmla="*/ 630854 h 758856"/>
              <a:gd name="connsiteX7" fmla="*/ 0 w 815141"/>
              <a:gd name="connsiteY7" fmla="*/ 731902 h 758856"/>
              <a:gd name="connsiteX0" fmla="*/ 0 w 805831"/>
              <a:gd name="connsiteY0" fmla="*/ 731902 h 758856"/>
              <a:gd name="connsiteX1" fmla="*/ 373741 w 805831"/>
              <a:gd name="connsiteY1" fmla="*/ 757848 h 758856"/>
              <a:gd name="connsiteX2" fmla="*/ 683896 w 805831"/>
              <a:gd name="connsiteY2" fmla="*/ 696479 h 758856"/>
              <a:gd name="connsiteX3" fmla="*/ 803316 w 805831"/>
              <a:gd name="connsiteY3" fmla="*/ 453428 h 758856"/>
              <a:gd name="connsiteX4" fmla="*/ 588282 w 805831"/>
              <a:gd name="connsiteY4" fmla="*/ 3537 h 758856"/>
              <a:gd name="connsiteX5" fmla="*/ 59263 w 805831"/>
              <a:gd name="connsiteY5" fmla="*/ 319863 h 758856"/>
              <a:gd name="connsiteX6" fmla="*/ 56596 w 805831"/>
              <a:gd name="connsiteY6" fmla="*/ 630854 h 758856"/>
              <a:gd name="connsiteX7" fmla="*/ 0 w 805831"/>
              <a:gd name="connsiteY7" fmla="*/ 731902 h 758856"/>
              <a:gd name="connsiteX0" fmla="*/ 0 w 822941"/>
              <a:gd name="connsiteY0" fmla="*/ 731902 h 758856"/>
              <a:gd name="connsiteX1" fmla="*/ 373741 w 822941"/>
              <a:gd name="connsiteY1" fmla="*/ 757848 h 758856"/>
              <a:gd name="connsiteX2" fmla="*/ 683896 w 822941"/>
              <a:gd name="connsiteY2" fmla="*/ 696479 h 758856"/>
              <a:gd name="connsiteX3" fmla="*/ 820887 w 822941"/>
              <a:gd name="connsiteY3" fmla="*/ 468892 h 758856"/>
              <a:gd name="connsiteX4" fmla="*/ 588282 w 822941"/>
              <a:gd name="connsiteY4" fmla="*/ 3537 h 758856"/>
              <a:gd name="connsiteX5" fmla="*/ 59263 w 822941"/>
              <a:gd name="connsiteY5" fmla="*/ 319863 h 758856"/>
              <a:gd name="connsiteX6" fmla="*/ 56596 w 822941"/>
              <a:gd name="connsiteY6" fmla="*/ 630854 h 758856"/>
              <a:gd name="connsiteX7" fmla="*/ 0 w 822941"/>
              <a:gd name="connsiteY7" fmla="*/ 731902 h 758856"/>
              <a:gd name="connsiteX0" fmla="*/ 0 w 823675"/>
              <a:gd name="connsiteY0" fmla="*/ 731902 h 760400"/>
              <a:gd name="connsiteX1" fmla="*/ 373741 w 823675"/>
              <a:gd name="connsiteY1" fmla="*/ 757848 h 760400"/>
              <a:gd name="connsiteX2" fmla="*/ 695077 w 823675"/>
              <a:gd name="connsiteY2" fmla="*/ 729340 h 760400"/>
              <a:gd name="connsiteX3" fmla="*/ 820887 w 823675"/>
              <a:gd name="connsiteY3" fmla="*/ 468892 h 760400"/>
              <a:gd name="connsiteX4" fmla="*/ 588282 w 823675"/>
              <a:gd name="connsiteY4" fmla="*/ 3537 h 760400"/>
              <a:gd name="connsiteX5" fmla="*/ 59263 w 823675"/>
              <a:gd name="connsiteY5" fmla="*/ 319863 h 760400"/>
              <a:gd name="connsiteX6" fmla="*/ 56596 w 823675"/>
              <a:gd name="connsiteY6" fmla="*/ 630854 h 760400"/>
              <a:gd name="connsiteX7" fmla="*/ 0 w 823675"/>
              <a:gd name="connsiteY7" fmla="*/ 731902 h 760400"/>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60034"/>
              <a:gd name="connsiteX1" fmla="*/ 166906 w 823675"/>
              <a:gd name="connsiteY1" fmla="*/ 737073 h 760034"/>
              <a:gd name="connsiteX2" fmla="*/ 373741 w 823675"/>
              <a:gd name="connsiteY2" fmla="*/ 757848 h 760034"/>
              <a:gd name="connsiteX3" fmla="*/ 695077 w 823675"/>
              <a:gd name="connsiteY3" fmla="*/ 729340 h 760034"/>
              <a:gd name="connsiteX4" fmla="*/ 820887 w 823675"/>
              <a:gd name="connsiteY4" fmla="*/ 468892 h 760034"/>
              <a:gd name="connsiteX5" fmla="*/ 588282 w 823675"/>
              <a:gd name="connsiteY5" fmla="*/ 3537 h 760034"/>
              <a:gd name="connsiteX6" fmla="*/ 59263 w 823675"/>
              <a:gd name="connsiteY6" fmla="*/ 319863 h 760034"/>
              <a:gd name="connsiteX7" fmla="*/ 56596 w 823675"/>
              <a:gd name="connsiteY7" fmla="*/ 630854 h 760034"/>
              <a:gd name="connsiteX8" fmla="*/ 0 w 823675"/>
              <a:gd name="connsiteY8" fmla="*/ 731902 h 760034"/>
              <a:gd name="connsiteX0" fmla="*/ 0 w 823675"/>
              <a:gd name="connsiteY0" fmla="*/ 731902 h 786869"/>
              <a:gd name="connsiteX1" fmla="*/ 166906 w 823675"/>
              <a:gd name="connsiteY1" fmla="*/ 737073 h 786869"/>
              <a:gd name="connsiteX2" fmla="*/ 381728 w 823675"/>
              <a:gd name="connsiteY2" fmla="*/ 786843 h 786869"/>
              <a:gd name="connsiteX3" fmla="*/ 695077 w 823675"/>
              <a:gd name="connsiteY3" fmla="*/ 729340 h 786869"/>
              <a:gd name="connsiteX4" fmla="*/ 820887 w 823675"/>
              <a:gd name="connsiteY4" fmla="*/ 468892 h 786869"/>
              <a:gd name="connsiteX5" fmla="*/ 588282 w 823675"/>
              <a:gd name="connsiteY5" fmla="*/ 3537 h 786869"/>
              <a:gd name="connsiteX6" fmla="*/ 59263 w 823675"/>
              <a:gd name="connsiteY6" fmla="*/ 319863 h 786869"/>
              <a:gd name="connsiteX7" fmla="*/ 56596 w 823675"/>
              <a:gd name="connsiteY7" fmla="*/ 630854 h 786869"/>
              <a:gd name="connsiteX8" fmla="*/ 0 w 823675"/>
              <a:gd name="connsiteY8" fmla="*/ 731902 h 786869"/>
              <a:gd name="connsiteX0" fmla="*/ 0 w 823675"/>
              <a:gd name="connsiteY0" fmla="*/ 731902 h 792665"/>
              <a:gd name="connsiteX1" fmla="*/ 166906 w 823675"/>
              <a:gd name="connsiteY1" fmla="*/ 737073 h 792665"/>
              <a:gd name="connsiteX2" fmla="*/ 391312 w 823675"/>
              <a:gd name="connsiteY2" fmla="*/ 792642 h 792665"/>
              <a:gd name="connsiteX3" fmla="*/ 695077 w 823675"/>
              <a:gd name="connsiteY3" fmla="*/ 729340 h 792665"/>
              <a:gd name="connsiteX4" fmla="*/ 820887 w 823675"/>
              <a:gd name="connsiteY4" fmla="*/ 468892 h 792665"/>
              <a:gd name="connsiteX5" fmla="*/ 588282 w 823675"/>
              <a:gd name="connsiteY5" fmla="*/ 3537 h 792665"/>
              <a:gd name="connsiteX6" fmla="*/ 59263 w 823675"/>
              <a:gd name="connsiteY6" fmla="*/ 319863 h 792665"/>
              <a:gd name="connsiteX7" fmla="*/ 56596 w 823675"/>
              <a:gd name="connsiteY7" fmla="*/ 630854 h 792665"/>
              <a:gd name="connsiteX8" fmla="*/ 0 w 823675"/>
              <a:gd name="connsiteY8" fmla="*/ 731902 h 792665"/>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6596 w 823675"/>
              <a:gd name="connsiteY7" fmla="*/ 630854 h 777210"/>
              <a:gd name="connsiteX8" fmla="*/ 0 w 823675"/>
              <a:gd name="connsiteY8" fmla="*/ 731902 h 777210"/>
              <a:gd name="connsiteX0" fmla="*/ 0 w 823675"/>
              <a:gd name="connsiteY0" fmla="*/ 731902 h 777210"/>
              <a:gd name="connsiteX1" fmla="*/ 166906 w 823675"/>
              <a:gd name="connsiteY1" fmla="*/ 737073 h 777210"/>
              <a:gd name="connsiteX2" fmla="*/ 391312 w 823675"/>
              <a:gd name="connsiteY2" fmla="*/ 777178 h 777210"/>
              <a:gd name="connsiteX3" fmla="*/ 695077 w 823675"/>
              <a:gd name="connsiteY3" fmla="*/ 729340 h 777210"/>
              <a:gd name="connsiteX4" fmla="*/ 820887 w 823675"/>
              <a:gd name="connsiteY4" fmla="*/ 468892 h 777210"/>
              <a:gd name="connsiteX5" fmla="*/ 588282 w 823675"/>
              <a:gd name="connsiteY5" fmla="*/ 3537 h 777210"/>
              <a:gd name="connsiteX6" fmla="*/ 59263 w 823675"/>
              <a:gd name="connsiteY6" fmla="*/ 319863 h 777210"/>
              <a:gd name="connsiteX7" fmla="*/ 51617 w 823675"/>
              <a:gd name="connsiteY7" fmla="*/ 627352 h 777210"/>
              <a:gd name="connsiteX8" fmla="*/ 0 w 823675"/>
              <a:gd name="connsiteY8" fmla="*/ 731902 h 777210"/>
              <a:gd name="connsiteX0" fmla="*/ 0 w 823675"/>
              <a:gd name="connsiteY0" fmla="*/ 732801 h 778109"/>
              <a:gd name="connsiteX1" fmla="*/ 166906 w 823675"/>
              <a:gd name="connsiteY1" fmla="*/ 737972 h 778109"/>
              <a:gd name="connsiteX2" fmla="*/ 391312 w 823675"/>
              <a:gd name="connsiteY2" fmla="*/ 778077 h 778109"/>
              <a:gd name="connsiteX3" fmla="*/ 695077 w 823675"/>
              <a:gd name="connsiteY3" fmla="*/ 730239 h 778109"/>
              <a:gd name="connsiteX4" fmla="*/ 820887 w 823675"/>
              <a:gd name="connsiteY4" fmla="*/ 469791 h 778109"/>
              <a:gd name="connsiteX5" fmla="*/ 588282 w 823675"/>
              <a:gd name="connsiteY5" fmla="*/ 4436 h 778109"/>
              <a:gd name="connsiteX6" fmla="*/ 39641 w 823675"/>
              <a:gd name="connsiteY6" fmla="*/ 312540 h 778109"/>
              <a:gd name="connsiteX7" fmla="*/ 51617 w 823675"/>
              <a:gd name="connsiteY7" fmla="*/ 628251 h 778109"/>
              <a:gd name="connsiteX8" fmla="*/ 0 w 823675"/>
              <a:gd name="connsiteY8" fmla="*/ 732801 h 778109"/>
              <a:gd name="connsiteX0" fmla="*/ 0 w 823675"/>
              <a:gd name="connsiteY0" fmla="*/ 732965 h 778273"/>
              <a:gd name="connsiteX1" fmla="*/ 166906 w 823675"/>
              <a:gd name="connsiteY1" fmla="*/ 738136 h 778273"/>
              <a:gd name="connsiteX2" fmla="*/ 391312 w 823675"/>
              <a:gd name="connsiteY2" fmla="*/ 778241 h 778273"/>
              <a:gd name="connsiteX3" fmla="*/ 695077 w 823675"/>
              <a:gd name="connsiteY3" fmla="*/ 730403 h 778273"/>
              <a:gd name="connsiteX4" fmla="*/ 820887 w 823675"/>
              <a:gd name="connsiteY4" fmla="*/ 469955 h 778273"/>
              <a:gd name="connsiteX5" fmla="*/ 588282 w 823675"/>
              <a:gd name="connsiteY5" fmla="*/ 4600 h 778273"/>
              <a:gd name="connsiteX6" fmla="*/ 31572 w 823675"/>
              <a:gd name="connsiteY6" fmla="*/ 311368 h 778273"/>
              <a:gd name="connsiteX7" fmla="*/ 51617 w 823675"/>
              <a:gd name="connsiteY7" fmla="*/ 628415 h 778273"/>
              <a:gd name="connsiteX8" fmla="*/ 0 w 823675"/>
              <a:gd name="connsiteY8" fmla="*/ 732965 h 778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3675" h="778273">
                <a:moveTo>
                  <a:pt x="0" y="732965"/>
                </a:moveTo>
                <a:cubicBezTo>
                  <a:pt x="17853" y="736493"/>
                  <a:pt x="104616" y="733812"/>
                  <a:pt x="166906" y="738136"/>
                </a:cubicBezTo>
                <a:cubicBezTo>
                  <a:pt x="229196" y="742460"/>
                  <a:pt x="303284" y="779530"/>
                  <a:pt x="391312" y="778241"/>
                </a:cubicBezTo>
                <a:cubicBezTo>
                  <a:pt x="479340" y="776952"/>
                  <a:pt x="621884" y="774696"/>
                  <a:pt x="695077" y="730403"/>
                </a:cubicBezTo>
                <a:cubicBezTo>
                  <a:pt x="768270" y="686110"/>
                  <a:pt x="838686" y="590922"/>
                  <a:pt x="820887" y="469955"/>
                </a:cubicBezTo>
                <a:cubicBezTo>
                  <a:pt x="803088" y="348988"/>
                  <a:pt x="795207" y="48292"/>
                  <a:pt x="588282" y="4600"/>
                </a:cubicBezTo>
                <a:cubicBezTo>
                  <a:pt x="492555" y="-2543"/>
                  <a:pt x="66148" y="-39533"/>
                  <a:pt x="31572" y="311368"/>
                </a:cubicBezTo>
                <a:cubicBezTo>
                  <a:pt x="15666" y="420334"/>
                  <a:pt x="51617" y="565074"/>
                  <a:pt x="51617" y="628415"/>
                </a:cubicBezTo>
                <a:cubicBezTo>
                  <a:pt x="52094" y="700138"/>
                  <a:pt x="0" y="732965"/>
                  <a:pt x="0" y="732965"/>
                </a:cubicBezTo>
                <a:close/>
              </a:path>
            </a:pathLst>
          </a:custGeom>
          <a:noFill/>
          <a:ln w="19050" cap="flat">
            <a:solidFill>
              <a:schemeClr val="tx1"/>
            </a:solidFill>
            <a:prstDash val="solid"/>
            <a:miter/>
          </a:ln>
        </p:spPr>
        <p:txBody>
          <a:bodyPr rtlCol="0" anchor="ctr"/>
          <a:lstStyle/>
          <a:p>
            <a:endParaRPr lang="en-US"/>
          </a:p>
        </p:txBody>
      </p:sp>
      <p:sp>
        <p:nvSpPr>
          <p:cNvPr id="5" name="TextBox 4">
            <a:extLst>
              <a:ext uri="{FF2B5EF4-FFF2-40B4-BE49-F238E27FC236}">
                <a16:creationId xmlns:a16="http://schemas.microsoft.com/office/drawing/2014/main" id="{C2049C69-D5C8-09E0-8A97-6579DC1A3E7F}"/>
              </a:ext>
            </a:extLst>
          </p:cNvPr>
          <p:cNvSpPr txBox="1"/>
          <p:nvPr/>
        </p:nvSpPr>
        <p:spPr>
          <a:xfrm>
            <a:off x="6811193" y="6395893"/>
            <a:ext cx="6094206" cy="369332"/>
          </a:xfrm>
          <a:prstGeom prst="rect">
            <a:avLst/>
          </a:prstGeom>
          <a:noFill/>
        </p:spPr>
        <p:txBody>
          <a:bodyPr wrap="square">
            <a:spAutoFit/>
          </a:bodyPr>
          <a:lstStyle/>
          <a:p>
            <a:r>
              <a:rPr lang="en-GB" sz="1800" dirty="0">
                <a:solidFill>
                  <a:schemeClr val="bg1"/>
                </a:solidFill>
                <a:latin typeface="+mn-lt"/>
              </a:rPr>
              <a:t>*Real examples and suggestions from Senior Leaders, Mid Career, ECRs</a:t>
            </a:r>
            <a:endParaRPr lang="en-GB" dirty="0"/>
          </a:p>
        </p:txBody>
      </p:sp>
    </p:spTree>
    <p:extLst>
      <p:ext uri="{BB962C8B-B14F-4D97-AF65-F5344CB8AC3E}">
        <p14:creationId xmlns:p14="http://schemas.microsoft.com/office/powerpoint/2010/main" val="34307121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A8CF982E-FE89-6804-C3F0-D425F6401A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0300FBD-DC33-A01D-E3C9-80537B788A5E}"/>
              </a:ext>
            </a:extLst>
          </p:cNvPr>
          <p:cNvSpPr/>
          <p:nvPr/>
        </p:nvSpPr>
        <p:spPr>
          <a:xfrm>
            <a:off x="8087362" y="0"/>
            <a:ext cx="4104639" cy="68580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398F0CD8-8E9E-BC0C-261C-57E0F88C35E9}"/>
              </a:ext>
            </a:extLst>
          </p:cNvPr>
          <p:cNvSpPr txBox="1"/>
          <p:nvPr/>
        </p:nvSpPr>
        <p:spPr>
          <a:xfrm>
            <a:off x="274322" y="132080"/>
            <a:ext cx="5720084" cy="1200329"/>
          </a:xfrm>
          <a:prstGeom prst="rect">
            <a:avLst/>
          </a:prstGeom>
          <a:noFill/>
        </p:spPr>
        <p:txBody>
          <a:bodyPr wrap="square" rtlCol="0">
            <a:spAutoFit/>
          </a:bodyPr>
          <a:lstStyle/>
          <a:p>
            <a:r>
              <a:rPr lang="en-GB" sz="3600" b="1" dirty="0"/>
              <a:t>Stable Development Pathways: Reflecting on Your Spheres of Influence</a:t>
            </a:r>
          </a:p>
        </p:txBody>
      </p:sp>
      <p:sp>
        <p:nvSpPr>
          <p:cNvPr id="10" name="TextBox 9">
            <a:extLst>
              <a:ext uri="{FF2B5EF4-FFF2-40B4-BE49-F238E27FC236}">
                <a16:creationId xmlns:a16="http://schemas.microsoft.com/office/drawing/2014/main" id="{DC5FAE93-AED3-E522-1A71-F80DE2657715}"/>
              </a:ext>
            </a:extLst>
          </p:cNvPr>
          <p:cNvSpPr txBox="1"/>
          <p:nvPr/>
        </p:nvSpPr>
        <p:spPr>
          <a:xfrm>
            <a:off x="299719" y="1645155"/>
            <a:ext cx="7528560" cy="5232202"/>
          </a:xfrm>
          <a:prstGeom prst="rect">
            <a:avLst/>
          </a:prstGeom>
          <a:noFill/>
        </p:spPr>
        <p:txBody>
          <a:bodyPr wrap="square">
            <a:spAutoFit/>
          </a:bodyPr>
          <a:lstStyle/>
          <a:p>
            <a:r>
              <a:rPr lang="en-GB" sz="2800" dirty="0"/>
              <a:t>What is within my power to clarify my own development and progression pathways?</a:t>
            </a:r>
          </a:p>
          <a:p>
            <a:r>
              <a:rPr lang="en-GB" sz="2800" dirty="0"/>
              <a:t>What is within my power to clarify others’ development and progression pathways?</a:t>
            </a:r>
          </a:p>
          <a:p>
            <a:endParaRPr lang="en-GB" sz="1400" dirty="0"/>
          </a:p>
          <a:p>
            <a:pPr lvl="0">
              <a:lnSpc>
                <a:spcPct val="100000"/>
              </a:lnSpc>
            </a:pPr>
            <a:endParaRPr lang="en-GB" sz="2800" dirty="0"/>
          </a:p>
          <a:p>
            <a:pPr lvl="0">
              <a:lnSpc>
                <a:spcPct val="100000"/>
              </a:lnSpc>
            </a:pPr>
            <a:r>
              <a:rPr lang="en-GB" sz="2800" dirty="0"/>
              <a:t>Who are my allies and/or critical friends? </a:t>
            </a:r>
          </a:p>
          <a:p>
            <a:pPr lvl="0">
              <a:lnSpc>
                <a:spcPct val="100000"/>
              </a:lnSpc>
            </a:pPr>
            <a:r>
              <a:rPr lang="en-GB" sz="2800" dirty="0"/>
              <a:t>How do I identify them?</a:t>
            </a:r>
          </a:p>
          <a:p>
            <a:pPr lvl="0">
              <a:lnSpc>
                <a:spcPct val="100000"/>
              </a:lnSpc>
            </a:pPr>
            <a:r>
              <a:rPr lang="en-GB" sz="2800" dirty="0"/>
              <a:t>Do I already have a healthy relationship with them?</a:t>
            </a:r>
          </a:p>
          <a:p>
            <a:pPr lvl="0">
              <a:lnSpc>
                <a:spcPct val="100000"/>
              </a:lnSpc>
            </a:pPr>
            <a:endParaRPr lang="en-GB" sz="2800" dirty="0"/>
          </a:p>
          <a:p>
            <a:pPr lvl="0">
              <a:lnSpc>
                <a:spcPct val="100000"/>
              </a:lnSpc>
            </a:pPr>
            <a:endParaRPr lang="en-GB" sz="2800" dirty="0"/>
          </a:p>
          <a:p>
            <a:r>
              <a:rPr lang="en-GB" sz="2800" dirty="0"/>
              <a:t>What new and realistic expectations can I set – </a:t>
            </a:r>
          </a:p>
          <a:p>
            <a:r>
              <a:rPr lang="en-GB" sz="2800" dirty="0"/>
              <a:t>a) for myself?</a:t>
            </a:r>
          </a:p>
          <a:p>
            <a:r>
              <a:rPr lang="en-GB" sz="2800" dirty="0"/>
              <a:t>b) for others, e.g. ECRs ?</a:t>
            </a:r>
          </a:p>
          <a:p>
            <a:endParaRPr lang="en-GB" sz="1200" dirty="0"/>
          </a:p>
        </p:txBody>
      </p:sp>
      <p:sp>
        <p:nvSpPr>
          <p:cNvPr id="11" name="TextBox 10">
            <a:extLst>
              <a:ext uri="{FF2B5EF4-FFF2-40B4-BE49-F238E27FC236}">
                <a16:creationId xmlns:a16="http://schemas.microsoft.com/office/drawing/2014/main" id="{639E1A09-02D6-EE91-B402-1D854D567867}"/>
              </a:ext>
            </a:extLst>
          </p:cNvPr>
          <p:cNvSpPr txBox="1"/>
          <p:nvPr/>
        </p:nvSpPr>
        <p:spPr>
          <a:xfrm>
            <a:off x="9387843" y="1952932"/>
            <a:ext cx="3332480" cy="3724096"/>
          </a:xfrm>
          <a:prstGeom prst="rect">
            <a:avLst/>
          </a:prstGeom>
          <a:noFill/>
        </p:spPr>
        <p:txBody>
          <a:bodyPr wrap="square" rtlCol="0">
            <a:spAutoFit/>
          </a:bodyPr>
          <a:lstStyle/>
          <a:p>
            <a:r>
              <a:rPr lang="en-GB" sz="3600" b="1" dirty="0">
                <a:solidFill>
                  <a:schemeClr val="bg1"/>
                </a:solidFill>
              </a:rPr>
              <a:t>Early-Career</a:t>
            </a:r>
          </a:p>
          <a:p>
            <a:endParaRPr lang="en-GB" sz="3600" b="1" dirty="0">
              <a:solidFill>
                <a:schemeClr val="bg1"/>
              </a:solidFill>
            </a:endParaRPr>
          </a:p>
          <a:p>
            <a:r>
              <a:rPr lang="en-GB" sz="3600" b="1" dirty="0">
                <a:solidFill>
                  <a:schemeClr val="bg1"/>
                </a:solidFill>
              </a:rPr>
              <a:t>Mid-Career</a:t>
            </a:r>
          </a:p>
          <a:p>
            <a:endParaRPr lang="en-GB" sz="3600" b="1" dirty="0">
              <a:solidFill>
                <a:schemeClr val="bg1"/>
              </a:solidFill>
            </a:endParaRPr>
          </a:p>
          <a:p>
            <a:r>
              <a:rPr lang="en-GB" sz="3600" b="1" dirty="0">
                <a:solidFill>
                  <a:schemeClr val="bg1"/>
                </a:solidFill>
              </a:rPr>
              <a:t>Senior Leader</a:t>
            </a:r>
          </a:p>
          <a:p>
            <a:endParaRPr lang="en-GB" sz="2000" dirty="0">
              <a:solidFill>
                <a:schemeClr val="bg1"/>
              </a:solidFill>
            </a:endParaRPr>
          </a:p>
          <a:p>
            <a:endParaRPr lang="en-GB" sz="3600" b="1" dirty="0">
              <a:solidFill>
                <a:schemeClr val="bg1"/>
              </a:solidFill>
            </a:endParaRPr>
          </a:p>
        </p:txBody>
      </p:sp>
      <p:sp>
        <p:nvSpPr>
          <p:cNvPr id="12" name="TextBox 11">
            <a:extLst>
              <a:ext uri="{FF2B5EF4-FFF2-40B4-BE49-F238E27FC236}">
                <a16:creationId xmlns:a16="http://schemas.microsoft.com/office/drawing/2014/main" id="{940D1924-3C60-9943-2F76-0B58EB1FB8FA}"/>
              </a:ext>
            </a:extLst>
          </p:cNvPr>
          <p:cNvSpPr txBox="1"/>
          <p:nvPr/>
        </p:nvSpPr>
        <p:spPr>
          <a:xfrm>
            <a:off x="8514086" y="1112470"/>
            <a:ext cx="3332480" cy="5262979"/>
          </a:xfrm>
          <a:prstGeom prst="rect">
            <a:avLst/>
          </a:prstGeom>
          <a:noFill/>
        </p:spPr>
        <p:txBody>
          <a:bodyPr wrap="square" rtlCol="0">
            <a:spAutoFit/>
          </a:bodyPr>
          <a:lstStyle/>
          <a:p>
            <a:r>
              <a:rPr lang="en-GB" sz="28000" b="1" dirty="0">
                <a:solidFill>
                  <a:schemeClr val="bg1"/>
                </a:solidFill>
              </a:rPr>
              <a:t>}</a:t>
            </a:r>
          </a:p>
          <a:p>
            <a:endParaRPr lang="en-GB" sz="2000" dirty="0">
              <a:solidFill>
                <a:schemeClr val="bg1"/>
              </a:solidFill>
            </a:endParaRPr>
          </a:p>
          <a:p>
            <a:endParaRPr lang="en-GB" sz="3600" b="1" dirty="0">
              <a:solidFill>
                <a:schemeClr val="bg1"/>
              </a:solidFill>
            </a:endParaRPr>
          </a:p>
        </p:txBody>
      </p:sp>
    </p:spTree>
    <p:extLst>
      <p:ext uri="{BB962C8B-B14F-4D97-AF65-F5344CB8AC3E}">
        <p14:creationId xmlns:p14="http://schemas.microsoft.com/office/powerpoint/2010/main" val="1183570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F4E25DAF-1550-F0ED-618E-C360D5F3788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6EAD90D-2339-08F4-C6CC-A4B5B60865DE}"/>
              </a:ext>
            </a:extLst>
          </p:cNvPr>
          <p:cNvSpPr/>
          <p:nvPr/>
        </p:nvSpPr>
        <p:spPr>
          <a:xfrm>
            <a:off x="8087362" y="0"/>
            <a:ext cx="4104639" cy="6858000"/>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226689B-D0FF-3C2F-B4CB-B732BBD8C35B}"/>
              </a:ext>
            </a:extLst>
          </p:cNvPr>
          <p:cNvSpPr txBox="1"/>
          <p:nvPr/>
        </p:nvSpPr>
        <p:spPr>
          <a:xfrm>
            <a:off x="274322" y="142240"/>
            <a:ext cx="7680958" cy="1200329"/>
          </a:xfrm>
          <a:prstGeom prst="rect">
            <a:avLst/>
          </a:prstGeom>
          <a:noFill/>
        </p:spPr>
        <p:txBody>
          <a:bodyPr wrap="square" rtlCol="0">
            <a:spAutoFit/>
          </a:bodyPr>
          <a:lstStyle/>
          <a:p>
            <a:r>
              <a:rPr lang="en-GB" sz="3600" b="1" dirty="0"/>
              <a:t>Experience of Major Set-backs: Reflecting on Your Institutional Support System</a:t>
            </a:r>
          </a:p>
        </p:txBody>
      </p:sp>
      <p:sp>
        <p:nvSpPr>
          <p:cNvPr id="10" name="TextBox 9">
            <a:extLst>
              <a:ext uri="{FF2B5EF4-FFF2-40B4-BE49-F238E27FC236}">
                <a16:creationId xmlns:a16="http://schemas.microsoft.com/office/drawing/2014/main" id="{26BF21D0-5CB0-C2FF-59D9-B60E834768C6}"/>
              </a:ext>
            </a:extLst>
          </p:cNvPr>
          <p:cNvSpPr txBox="1"/>
          <p:nvPr/>
        </p:nvSpPr>
        <p:spPr>
          <a:xfrm>
            <a:off x="213367" y="1431795"/>
            <a:ext cx="7528560" cy="5755422"/>
          </a:xfrm>
          <a:prstGeom prst="rect">
            <a:avLst/>
          </a:prstGeom>
          <a:noFill/>
        </p:spPr>
        <p:txBody>
          <a:bodyPr wrap="square">
            <a:spAutoFit/>
          </a:bodyPr>
          <a:lstStyle/>
          <a:p>
            <a:r>
              <a:rPr lang="en-GB" sz="2400" dirty="0"/>
              <a:t>Awareness of the specific systemic challenges I am confronted with in my own context (e.g. lack of effective leadership, precarious academic landscape) matters.</a:t>
            </a:r>
          </a:p>
          <a:p>
            <a:endParaRPr lang="en-GB" sz="1000" dirty="0"/>
          </a:p>
          <a:p>
            <a:r>
              <a:rPr lang="en-GB" sz="2400" dirty="0"/>
              <a:t>Extend your reflection into evaluating the weight of such systemic challenges.</a:t>
            </a:r>
          </a:p>
          <a:p>
            <a:pPr marL="457200" indent="-457200">
              <a:buFont typeface="Arial" panose="020B0604020202020204" pitchFamily="34" charset="0"/>
              <a:buChar char="•"/>
            </a:pPr>
            <a:r>
              <a:rPr lang="en-GB" sz="2400" dirty="0"/>
              <a:t>Which of them have the greatest effect(s) on me? </a:t>
            </a:r>
          </a:p>
          <a:p>
            <a:pPr marL="457200" indent="-457200">
              <a:buFont typeface="Arial" panose="020B0604020202020204" pitchFamily="34" charset="0"/>
              <a:buChar char="•"/>
            </a:pPr>
            <a:r>
              <a:rPr lang="en-GB" sz="2400" dirty="0"/>
              <a:t>Which of them are fixed? </a:t>
            </a:r>
          </a:p>
          <a:p>
            <a:pPr marL="457200" indent="-457200">
              <a:buFont typeface="Arial" panose="020B0604020202020204" pitchFamily="34" charset="0"/>
              <a:buChar char="•"/>
            </a:pPr>
            <a:r>
              <a:rPr lang="en-GB" sz="2400" dirty="0"/>
              <a:t>Can some of these challenges possibly be addressed?</a:t>
            </a:r>
          </a:p>
          <a:p>
            <a:endParaRPr lang="en-GB" sz="1000" dirty="0"/>
          </a:p>
          <a:p>
            <a:r>
              <a:rPr lang="en-GB" sz="2400" dirty="0"/>
              <a:t>Given my own role and context, what practical steps can I realistically pursue – either for myself or for others (e.g. ECRs)?</a:t>
            </a:r>
          </a:p>
          <a:p>
            <a:endParaRPr lang="en-GB" sz="1000" dirty="0"/>
          </a:p>
          <a:p>
            <a:r>
              <a:rPr lang="en-GB" sz="2400" dirty="0"/>
              <a:t>Other questions when critically reflecting on the role of setbacks:</a:t>
            </a:r>
          </a:p>
          <a:p>
            <a:pPr marL="342900" indent="-342900">
              <a:buFont typeface="Arial" panose="020B0604020202020204" pitchFamily="34" charset="0"/>
              <a:buChar char="•"/>
            </a:pPr>
            <a:r>
              <a:rPr lang="en-GB" sz="2400" dirty="0"/>
              <a:t>Who are my allies? How can they support me in influencing the system?</a:t>
            </a:r>
          </a:p>
          <a:p>
            <a:pPr marL="342900" indent="-342900">
              <a:buFont typeface="Arial" panose="020B0604020202020204" pitchFamily="34" charset="0"/>
              <a:buChar char="•"/>
            </a:pPr>
            <a:r>
              <a:rPr lang="en-GB" sz="2400" dirty="0"/>
              <a:t>Are there established institutional form(s) of support that I can access? </a:t>
            </a:r>
          </a:p>
          <a:p>
            <a:pPr marL="342900" indent="-342900">
              <a:buFont typeface="Arial" panose="020B0604020202020204" pitchFamily="34" charset="0"/>
              <a:buChar char="•"/>
            </a:pPr>
            <a:r>
              <a:rPr lang="en-GB" sz="2400" dirty="0"/>
              <a:t>In this connection, are there any practical steps I can take? </a:t>
            </a:r>
          </a:p>
          <a:p>
            <a:pPr marL="342900" indent="-342900">
              <a:buFont typeface="Arial" panose="020B0604020202020204" pitchFamily="34" charset="0"/>
              <a:buChar char="•"/>
            </a:pPr>
            <a:r>
              <a:rPr lang="en-GB" sz="2400" dirty="0"/>
              <a:t>What other forms of institutional support are worth campaigning for?</a:t>
            </a:r>
          </a:p>
          <a:p>
            <a:endParaRPr lang="en-GB" sz="1200" dirty="0"/>
          </a:p>
        </p:txBody>
      </p:sp>
      <p:sp>
        <p:nvSpPr>
          <p:cNvPr id="11" name="TextBox 10">
            <a:extLst>
              <a:ext uri="{FF2B5EF4-FFF2-40B4-BE49-F238E27FC236}">
                <a16:creationId xmlns:a16="http://schemas.microsoft.com/office/drawing/2014/main" id="{9E082641-477A-9CED-5931-0F652262D8C6}"/>
              </a:ext>
            </a:extLst>
          </p:cNvPr>
          <p:cNvSpPr txBox="1"/>
          <p:nvPr/>
        </p:nvSpPr>
        <p:spPr>
          <a:xfrm>
            <a:off x="9387843" y="1952932"/>
            <a:ext cx="3332480" cy="3724096"/>
          </a:xfrm>
          <a:prstGeom prst="rect">
            <a:avLst/>
          </a:prstGeom>
          <a:noFill/>
        </p:spPr>
        <p:txBody>
          <a:bodyPr wrap="square" rtlCol="0">
            <a:spAutoFit/>
          </a:bodyPr>
          <a:lstStyle/>
          <a:p>
            <a:r>
              <a:rPr lang="en-GB" sz="3600" b="1" dirty="0">
                <a:solidFill>
                  <a:schemeClr val="bg1"/>
                </a:solidFill>
              </a:rPr>
              <a:t>Early-Career</a:t>
            </a:r>
          </a:p>
          <a:p>
            <a:endParaRPr lang="en-GB" sz="3600" b="1" dirty="0">
              <a:solidFill>
                <a:schemeClr val="bg1"/>
              </a:solidFill>
            </a:endParaRPr>
          </a:p>
          <a:p>
            <a:r>
              <a:rPr lang="en-GB" sz="3600" b="1" dirty="0">
                <a:solidFill>
                  <a:schemeClr val="bg1"/>
                </a:solidFill>
              </a:rPr>
              <a:t>Mid-Career</a:t>
            </a:r>
          </a:p>
          <a:p>
            <a:endParaRPr lang="en-GB" sz="3600" b="1" dirty="0">
              <a:solidFill>
                <a:schemeClr val="bg1"/>
              </a:solidFill>
            </a:endParaRPr>
          </a:p>
          <a:p>
            <a:r>
              <a:rPr lang="en-GB" sz="3600" b="1" dirty="0">
                <a:solidFill>
                  <a:schemeClr val="bg1"/>
                </a:solidFill>
              </a:rPr>
              <a:t>Senior Leader</a:t>
            </a:r>
          </a:p>
          <a:p>
            <a:endParaRPr lang="en-GB" sz="2000" dirty="0">
              <a:solidFill>
                <a:schemeClr val="bg1"/>
              </a:solidFill>
            </a:endParaRPr>
          </a:p>
          <a:p>
            <a:endParaRPr lang="en-GB" sz="3600" b="1" dirty="0">
              <a:solidFill>
                <a:schemeClr val="bg1"/>
              </a:solidFill>
            </a:endParaRPr>
          </a:p>
        </p:txBody>
      </p:sp>
      <p:sp>
        <p:nvSpPr>
          <p:cNvPr id="12" name="TextBox 11">
            <a:extLst>
              <a:ext uri="{FF2B5EF4-FFF2-40B4-BE49-F238E27FC236}">
                <a16:creationId xmlns:a16="http://schemas.microsoft.com/office/drawing/2014/main" id="{732825B5-D663-6D1C-175A-914F52A22709}"/>
              </a:ext>
            </a:extLst>
          </p:cNvPr>
          <p:cNvSpPr txBox="1"/>
          <p:nvPr/>
        </p:nvSpPr>
        <p:spPr>
          <a:xfrm>
            <a:off x="8514086" y="1112470"/>
            <a:ext cx="3332480" cy="5262979"/>
          </a:xfrm>
          <a:prstGeom prst="rect">
            <a:avLst/>
          </a:prstGeom>
          <a:noFill/>
        </p:spPr>
        <p:txBody>
          <a:bodyPr wrap="square" rtlCol="0">
            <a:spAutoFit/>
          </a:bodyPr>
          <a:lstStyle/>
          <a:p>
            <a:r>
              <a:rPr lang="en-GB" sz="28000" b="1" dirty="0">
                <a:solidFill>
                  <a:schemeClr val="bg1"/>
                </a:solidFill>
              </a:rPr>
              <a:t>}</a:t>
            </a:r>
          </a:p>
          <a:p>
            <a:endParaRPr lang="en-GB" sz="2000" dirty="0">
              <a:solidFill>
                <a:schemeClr val="bg1"/>
              </a:solidFill>
            </a:endParaRPr>
          </a:p>
          <a:p>
            <a:endParaRPr lang="en-GB" sz="3600" b="1" dirty="0">
              <a:solidFill>
                <a:schemeClr val="bg1"/>
              </a:solidFill>
            </a:endParaRPr>
          </a:p>
        </p:txBody>
      </p:sp>
    </p:spTree>
    <p:extLst>
      <p:ext uri="{BB962C8B-B14F-4D97-AF65-F5344CB8AC3E}">
        <p14:creationId xmlns:p14="http://schemas.microsoft.com/office/powerpoint/2010/main" val="42345455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B43094E6-ACE8-F9D9-BFD3-58F72E299E3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721F256-D31F-0E1A-6990-289B31228782}"/>
              </a:ext>
            </a:extLst>
          </p:cNvPr>
          <p:cNvSpPr/>
          <p:nvPr/>
        </p:nvSpPr>
        <p:spPr>
          <a:xfrm>
            <a:off x="1254404" y="850125"/>
            <a:ext cx="8591390" cy="41972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18331198-786D-AB65-C719-46A8DEB6BEDB}"/>
              </a:ext>
            </a:extLst>
          </p:cNvPr>
          <p:cNvSpPr txBox="1">
            <a:spLocks/>
          </p:cNvSpPr>
          <p:nvPr/>
        </p:nvSpPr>
        <p:spPr>
          <a:xfrm>
            <a:off x="1816543" y="1150755"/>
            <a:ext cx="7134446" cy="2870791"/>
          </a:xfrm>
          <a:prstGeom prst="rect">
            <a:avLst/>
          </a:prstGeom>
        </p:spPr>
        <p:txBody>
          <a:bodyPr>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endParaRPr lang="en-GB" b="0" dirty="0"/>
          </a:p>
        </p:txBody>
      </p:sp>
      <p:sp>
        <p:nvSpPr>
          <p:cNvPr id="5" name="Rectangle 4">
            <a:extLst>
              <a:ext uri="{FF2B5EF4-FFF2-40B4-BE49-F238E27FC236}">
                <a16:creationId xmlns:a16="http://schemas.microsoft.com/office/drawing/2014/main" id="{33DB4DF5-DD20-000A-0D2C-99CCF1656995}"/>
              </a:ext>
            </a:extLst>
          </p:cNvPr>
          <p:cNvSpPr/>
          <p:nvPr/>
        </p:nvSpPr>
        <p:spPr>
          <a:xfrm>
            <a:off x="1047462" y="761999"/>
            <a:ext cx="8591390" cy="4197275"/>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6F438AB-A4C6-9882-2624-91E5447F9C95}"/>
              </a:ext>
            </a:extLst>
          </p:cNvPr>
          <p:cNvSpPr txBox="1">
            <a:spLocks/>
          </p:cNvSpPr>
          <p:nvPr/>
        </p:nvSpPr>
        <p:spPr>
          <a:xfrm>
            <a:off x="1254404" y="850125"/>
            <a:ext cx="10333075" cy="806811"/>
          </a:xfrm>
          <a:prstGeom prst="rect">
            <a:avLst/>
          </a:prstGeom>
        </p:spPr>
        <p:txBody>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Case Study</a:t>
            </a:r>
          </a:p>
          <a:p>
            <a:endParaRPr lang="en-GB" dirty="0"/>
          </a:p>
        </p:txBody>
      </p:sp>
      <p:sp>
        <p:nvSpPr>
          <p:cNvPr id="6" name="Content Placeholder 2">
            <a:extLst>
              <a:ext uri="{FF2B5EF4-FFF2-40B4-BE49-F238E27FC236}">
                <a16:creationId xmlns:a16="http://schemas.microsoft.com/office/drawing/2014/main" id="{A1122836-3BF0-8669-43D7-CDD6FA310957}"/>
              </a:ext>
            </a:extLst>
          </p:cNvPr>
          <p:cNvSpPr txBox="1">
            <a:spLocks/>
          </p:cNvSpPr>
          <p:nvPr/>
        </p:nvSpPr>
        <p:spPr>
          <a:xfrm>
            <a:off x="1254404" y="1656936"/>
            <a:ext cx="8303496" cy="33023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SzPct val="73000"/>
              <a:buFontTx/>
              <a:buNone/>
              <a:defRPr sz="3200" b="1" kern="1200" spc="50" baseline="0">
                <a:solidFill>
                  <a:schemeClr val="tx1"/>
                </a:solidFill>
                <a:latin typeface="+mn-lt"/>
                <a:ea typeface="+mn-ea"/>
                <a:cs typeface="+mn-cs"/>
              </a:defRPr>
            </a:lvl1pPr>
            <a:lvl2pPr marL="228600" indent="-182880" algn="l" defTabSz="914400" rtl="0" eaLnBrk="1" latinLnBrk="0" hangingPunct="1">
              <a:lnSpc>
                <a:spcPct val="100000"/>
              </a:lnSpc>
              <a:spcBef>
                <a:spcPts val="500"/>
              </a:spcBef>
              <a:buSzPct val="70000"/>
              <a:buFont typeface="Arial" panose="020B0604020202020204" pitchFamily="34" charset="0"/>
              <a:buChar char="•"/>
              <a:defRPr sz="2800" b="1" kern="1200" spc="50" baseline="0">
                <a:solidFill>
                  <a:schemeClr val="tx1"/>
                </a:solidFill>
                <a:latin typeface="+mn-lt"/>
                <a:ea typeface="+mn-ea"/>
                <a:cs typeface="+mn-cs"/>
              </a:defRPr>
            </a:lvl2pPr>
            <a:lvl3pPr marL="274320" indent="0" algn="l" defTabSz="914400" rtl="0" eaLnBrk="1" latinLnBrk="0" hangingPunct="1">
              <a:lnSpc>
                <a:spcPct val="100000"/>
              </a:lnSpc>
              <a:spcBef>
                <a:spcPts val="500"/>
              </a:spcBef>
              <a:buSzPct val="73000"/>
              <a:buFontTx/>
              <a:buNone/>
              <a:defRPr sz="2400" b="1" kern="1200" spc="50" baseline="0">
                <a:solidFill>
                  <a:schemeClr val="tx1"/>
                </a:solidFill>
                <a:latin typeface="+mn-lt"/>
                <a:ea typeface="+mn-ea"/>
                <a:cs typeface="+mn-cs"/>
              </a:defRPr>
            </a:lvl3pPr>
            <a:lvl4pPr marL="548640" indent="-182880" algn="l" defTabSz="914400" rtl="0" eaLnBrk="1" latinLnBrk="0" hangingPunct="1">
              <a:lnSpc>
                <a:spcPct val="100000"/>
              </a:lnSpc>
              <a:spcBef>
                <a:spcPts val="500"/>
              </a:spcBef>
              <a:buSzPct val="73000"/>
              <a:buFont typeface="Arial" panose="020B0604020202020204" pitchFamily="34" charset="0"/>
              <a:buChar char="•"/>
              <a:defRPr sz="2000" b="1" kern="1200" spc="50" baseline="0">
                <a:solidFill>
                  <a:schemeClr val="tx1"/>
                </a:solidFill>
                <a:latin typeface="+mn-lt"/>
                <a:ea typeface="+mn-ea"/>
                <a:cs typeface="+mn-cs"/>
              </a:defRPr>
            </a:lvl4pPr>
            <a:lvl5pPr marL="548640" indent="0" algn="l" defTabSz="914400" rtl="0" eaLnBrk="1" latinLnBrk="0" hangingPunct="1">
              <a:lnSpc>
                <a:spcPct val="100000"/>
              </a:lnSpc>
              <a:spcBef>
                <a:spcPts val="500"/>
              </a:spcBef>
              <a:buSzPct val="73000"/>
              <a:buFontTx/>
              <a:buNone/>
              <a:defRPr sz="20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b="0" dirty="0"/>
              <a:t>The University of Glasgow Reverse Mentoring Programme creates opportunities for staff at different career stages to learn from one another, challenge assumptions and bring underrepresented perspectives into leadership discussions. Evaluation of the programme demonstrated that these conversations extended well beyond the mentoring pairs, influencing School decision-making, strengthening Early Career Academic representation, informing the development of the Line Manager Charter and other research culture initiatives, encouraging more inclusive leadership behaviours, and fostering greater confidence to speak up and contribute to strategic discussions.</a:t>
            </a:r>
            <a:endParaRPr lang="en-GB" dirty="0"/>
          </a:p>
        </p:txBody>
      </p:sp>
    </p:spTree>
    <p:extLst>
      <p:ext uri="{BB962C8B-B14F-4D97-AF65-F5344CB8AC3E}">
        <p14:creationId xmlns:p14="http://schemas.microsoft.com/office/powerpoint/2010/main" val="18138552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54ED8-9F17-CAD3-8C8F-CFC143DCB1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B8DE048-55E0-2DCC-082D-29ED234C2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99" y="193806"/>
            <a:ext cx="5016179" cy="6543472"/>
          </a:xfrm>
          <a:prstGeom prst="rect">
            <a:avLst/>
          </a:prstGeom>
        </p:spPr>
      </p:pic>
      <p:sp>
        <p:nvSpPr>
          <p:cNvPr id="5" name="TextBox 4">
            <a:extLst>
              <a:ext uri="{FF2B5EF4-FFF2-40B4-BE49-F238E27FC236}">
                <a16:creationId xmlns:a16="http://schemas.microsoft.com/office/drawing/2014/main" id="{71A156F0-BDC7-B324-B4C6-6FD6ACA60656}"/>
              </a:ext>
            </a:extLst>
          </p:cNvPr>
          <p:cNvSpPr txBox="1"/>
          <p:nvPr/>
        </p:nvSpPr>
        <p:spPr>
          <a:xfrm>
            <a:off x="5388276" y="24466"/>
            <a:ext cx="6507125" cy="7448193"/>
          </a:xfrm>
          <a:prstGeom prst="rect">
            <a:avLst/>
          </a:prstGeom>
          <a:noFill/>
        </p:spPr>
        <p:txBody>
          <a:bodyPr wrap="square">
            <a:spAutoFit/>
          </a:bodyPr>
          <a:lstStyle/>
          <a:p>
            <a:endParaRPr lang="en-GB" sz="2000" b="1" dirty="0"/>
          </a:p>
          <a:p>
            <a:r>
              <a:rPr lang="en-GB" sz="2400" b="1" dirty="0"/>
              <a:t>This synthesised diagram connects the dots and offers the big picture when you experience a major setback - either as an Early Career Researcher, Mid-Career Researcher or Senior Leader.</a:t>
            </a:r>
          </a:p>
          <a:p>
            <a:endParaRPr lang="en-GB" sz="2400" b="1" dirty="0"/>
          </a:p>
          <a:p>
            <a:r>
              <a:rPr lang="en-GB" sz="2400" b="1" dirty="0"/>
              <a:t>We compared and contrasted the key points highlighted by each of the researcher groups we interviewed. Notably, while there are distinct points exclusive to each group, multiple similar patterns across the three can also be observed. This exercise enabled our team to generate a holistic perspective not only of the factors leading to but also the ensuing impact and cumulative strain arising from these setbacks. Equally, our reflection has led to consideration of what we can do – individually, collectively and with support from the institution.</a:t>
            </a:r>
          </a:p>
          <a:p>
            <a:endParaRPr lang="en-GB" sz="2400" b="1" dirty="0"/>
          </a:p>
          <a:p>
            <a:r>
              <a:rPr lang="en-GB" sz="2400" b="1" dirty="0"/>
              <a:t>Confronting setbacks come in different shapes and forms (e.g. rejection following application for peer review, research grant, promotion or additional qualifications). Repeated rejections often incur deeply personal, emotionally charged reactions (i.e. bruised feelings, feelings of threat or guilt) that can easily affect any researchers’ motivation or decision to engage in a similar activity. </a:t>
            </a:r>
          </a:p>
          <a:p>
            <a:endParaRPr lang="en-GB" sz="2000" b="1" dirty="0"/>
          </a:p>
          <a:p>
            <a:endParaRPr lang="en-GB" sz="2000" b="1" dirty="0"/>
          </a:p>
          <a:p>
            <a:pPr algn="ctr"/>
            <a:endParaRPr lang="en-GB" sz="1000" b="1" i="0" dirty="0">
              <a:effectLst/>
            </a:endParaRPr>
          </a:p>
        </p:txBody>
      </p:sp>
    </p:spTree>
    <p:extLst>
      <p:ext uri="{BB962C8B-B14F-4D97-AF65-F5344CB8AC3E}">
        <p14:creationId xmlns:p14="http://schemas.microsoft.com/office/powerpoint/2010/main" val="138582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B7F8B-6AE7-E562-3B86-83E162895E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2B08D8-691F-A215-A226-9C66A61F1F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99" y="193806"/>
            <a:ext cx="5016179" cy="6543472"/>
          </a:xfrm>
          <a:prstGeom prst="rect">
            <a:avLst/>
          </a:prstGeom>
        </p:spPr>
      </p:pic>
      <p:sp>
        <p:nvSpPr>
          <p:cNvPr id="5" name="TextBox 4">
            <a:extLst>
              <a:ext uri="{FF2B5EF4-FFF2-40B4-BE49-F238E27FC236}">
                <a16:creationId xmlns:a16="http://schemas.microsoft.com/office/drawing/2014/main" id="{75312478-449B-D282-16C1-B07BC97EB394}"/>
              </a:ext>
            </a:extLst>
          </p:cNvPr>
          <p:cNvSpPr txBox="1"/>
          <p:nvPr/>
        </p:nvSpPr>
        <p:spPr>
          <a:xfrm>
            <a:off x="5388276" y="382012"/>
            <a:ext cx="6507125" cy="5786199"/>
          </a:xfrm>
          <a:prstGeom prst="rect">
            <a:avLst/>
          </a:prstGeom>
          <a:noFill/>
        </p:spPr>
        <p:txBody>
          <a:bodyPr wrap="square">
            <a:spAutoFit/>
          </a:bodyPr>
          <a:lstStyle/>
          <a:p>
            <a:endParaRPr lang="en-GB" sz="2400" b="1" dirty="0"/>
          </a:p>
          <a:p>
            <a:r>
              <a:rPr lang="en-GB" sz="2400" b="1" dirty="0"/>
              <a:t>While experiencing rejection is frequently something </a:t>
            </a:r>
            <a:r>
              <a:rPr lang="en-GB" sz="2400" b="1" dirty="0" err="1"/>
              <a:t>outwith</a:t>
            </a:r>
            <a:r>
              <a:rPr lang="en-GB" sz="2400" b="1" dirty="0"/>
              <a:t> our power to prevent, our thinking and behaviour remain within our control. </a:t>
            </a:r>
          </a:p>
          <a:p>
            <a:endParaRPr lang="en-GB" sz="2400" b="1" dirty="0"/>
          </a:p>
          <a:p>
            <a:r>
              <a:rPr lang="en-GB" sz="2400" b="1" dirty="0"/>
              <a:t>In this connection, we dig deeper into two forms of support, i.e. Personal support system and Institutional support system. </a:t>
            </a:r>
          </a:p>
          <a:p>
            <a:endParaRPr lang="en-GB" sz="2400" b="1" dirty="0"/>
          </a:p>
          <a:p>
            <a:r>
              <a:rPr lang="en-GB" sz="2400" b="1" dirty="0"/>
              <a:t>Reframing perspectives on experiences of feedback as crucial ‘investment years’ towards one’s personal growth/development and/or career progression or in contributing to other colleagues’ (e.g. ECRs’) coping and thriving given academia’s challenging contexts. </a:t>
            </a:r>
          </a:p>
          <a:p>
            <a:endParaRPr lang="en-GB" sz="2400" b="1" dirty="0"/>
          </a:p>
          <a:p>
            <a:r>
              <a:rPr lang="en-GB" sz="2400" b="1" dirty="0"/>
              <a:t>To reframe one’s thinking entails focusing on what can be learned from the ‘failure in academia’ experience, enrich one’s resources, and in turn, strengthen one’s or others’ personal growth/development.</a:t>
            </a:r>
          </a:p>
          <a:p>
            <a:endParaRPr lang="en-GB" sz="2400" b="1" dirty="0"/>
          </a:p>
          <a:p>
            <a:pPr algn="ctr"/>
            <a:endParaRPr lang="en-GB" sz="1000" b="1" i="0" dirty="0">
              <a:effectLst/>
            </a:endParaRPr>
          </a:p>
        </p:txBody>
      </p:sp>
    </p:spTree>
    <p:extLst>
      <p:ext uri="{BB962C8B-B14F-4D97-AF65-F5344CB8AC3E}">
        <p14:creationId xmlns:p14="http://schemas.microsoft.com/office/powerpoint/2010/main" val="4270627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C47AC1-F945-D113-3F7D-B18AD8009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599" y="193806"/>
            <a:ext cx="5016179" cy="6543472"/>
          </a:xfrm>
          <a:prstGeom prst="rect">
            <a:avLst/>
          </a:prstGeom>
        </p:spPr>
      </p:pic>
      <p:sp>
        <p:nvSpPr>
          <p:cNvPr id="5" name="TextBox 4">
            <a:extLst>
              <a:ext uri="{FF2B5EF4-FFF2-40B4-BE49-F238E27FC236}">
                <a16:creationId xmlns:a16="http://schemas.microsoft.com/office/drawing/2014/main" id="{8B2A8FD0-4EEB-5355-C406-E5451BA829A2}"/>
              </a:ext>
            </a:extLst>
          </p:cNvPr>
          <p:cNvSpPr txBox="1"/>
          <p:nvPr/>
        </p:nvSpPr>
        <p:spPr>
          <a:xfrm>
            <a:off x="5388276" y="24466"/>
            <a:ext cx="6507125" cy="6986528"/>
          </a:xfrm>
          <a:prstGeom prst="rect">
            <a:avLst/>
          </a:prstGeom>
          <a:noFill/>
        </p:spPr>
        <p:txBody>
          <a:bodyPr wrap="square">
            <a:spAutoFit/>
          </a:bodyPr>
          <a:lstStyle/>
          <a:p>
            <a:pPr algn="ctr"/>
            <a:r>
              <a:rPr lang="en-GB" sz="4800" b="1" dirty="0"/>
              <a:t>06 Action Planning</a:t>
            </a:r>
          </a:p>
          <a:p>
            <a:endParaRPr lang="en-GB" sz="2000" b="1" dirty="0"/>
          </a:p>
          <a:p>
            <a:r>
              <a:rPr lang="en-GB" sz="2000" b="1" dirty="0"/>
              <a:t>This synthesised diagram connects the dots and offers the big picture when you experience a major setback - either as an Early Career Researcher, Mid-Career Researcher or Senior Leader.</a:t>
            </a:r>
          </a:p>
          <a:p>
            <a:pPr algn="ctr"/>
            <a:endParaRPr lang="en-GB" sz="1000" b="1" i="0" dirty="0">
              <a:effectLst/>
            </a:endParaRPr>
          </a:p>
          <a:p>
            <a:pPr marL="457200" indent="-457200" algn="l">
              <a:buFont typeface="Arial" panose="020B0604020202020204" pitchFamily="34" charset="0"/>
              <a:buChar char="•"/>
            </a:pPr>
            <a:r>
              <a:rPr lang="en-GB" sz="2200" b="1" dirty="0"/>
              <a:t>In the case of a major setback, consider both your </a:t>
            </a:r>
            <a:r>
              <a:rPr lang="en-GB" sz="2200" b="1" i="1" u="sng" dirty="0"/>
              <a:t>personal support system</a:t>
            </a:r>
            <a:r>
              <a:rPr lang="en-GB" sz="2200" b="1" dirty="0"/>
              <a:t> and the </a:t>
            </a:r>
            <a:r>
              <a:rPr lang="en-GB" sz="2200" b="1" i="1" u="sng" dirty="0"/>
              <a:t>institutional context</a:t>
            </a:r>
            <a:r>
              <a:rPr lang="en-GB" sz="2200" b="1" dirty="0"/>
              <a:t> where you work. What resources are available to you? How can you capitalise on them either to help yourself and/or help colleagues? Use our facilitators’ guide to create a development opportunity for your team, colleagues, other peers, and yourself.</a:t>
            </a:r>
          </a:p>
          <a:p>
            <a:pPr marL="457200" indent="-457200">
              <a:buFont typeface="Arial" panose="020B0604020202020204" pitchFamily="34" charset="0"/>
              <a:buChar char="•"/>
            </a:pPr>
            <a:endParaRPr lang="en-GB" sz="800" b="1" i="0" dirty="0">
              <a:effectLst/>
            </a:endParaRPr>
          </a:p>
          <a:p>
            <a:pPr marL="457200" indent="-457200">
              <a:buFont typeface="Arial" panose="020B0604020202020204" pitchFamily="34" charset="0"/>
              <a:buChar char="•"/>
            </a:pPr>
            <a:r>
              <a:rPr lang="en-GB" sz="2200" b="1" i="0" dirty="0">
                <a:effectLst/>
              </a:rPr>
              <a:t>Based on these reflections, what practical steps are reasonable for you to pursue? </a:t>
            </a:r>
            <a:br>
              <a:rPr lang="en-GB" sz="2200" b="1" i="0" dirty="0">
                <a:effectLst/>
              </a:rPr>
            </a:br>
            <a:r>
              <a:rPr lang="en-GB" sz="2200" b="1" i="0" dirty="0">
                <a:effectLst/>
              </a:rPr>
              <a:t>Consider your sphere of influence in your effort to</a:t>
            </a:r>
            <a:br>
              <a:rPr lang="en-GB" sz="2200" b="1" i="0" dirty="0">
                <a:effectLst/>
              </a:rPr>
            </a:br>
            <a:r>
              <a:rPr lang="en-GB" sz="2200" b="1" i="0" dirty="0">
                <a:effectLst/>
              </a:rPr>
              <a:t>- clarify how you want to ‘get up again’ after being ’</a:t>
            </a:r>
            <a:r>
              <a:rPr lang="en-GB" sz="2200" b="1" kern="100" dirty="0">
                <a:ea typeface="Aptos" panose="020B0004020202020204" pitchFamily="34" charset="0"/>
                <a:cs typeface="Arial" panose="020B0604020202020204" pitchFamily="34" charset="0"/>
              </a:rPr>
              <a:t>knocked down’ by your experience? </a:t>
            </a:r>
            <a:br>
              <a:rPr lang="en-GB" sz="2200" b="1" i="0" dirty="0">
                <a:effectLst/>
              </a:rPr>
            </a:br>
            <a:r>
              <a:rPr lang="en-GB" sz="2200" b="1" dirty="0"/>
              <a:t>- set your </a:t>
            </a:r>
            <a:r>
              <a:rPr lang="en-GB" sz="2200" b="1" i="1" u="sng" dirty="0"/>
              <a:t>new </a:t>
            </a:r>
            <a:r>
              <a:rPr lang="en-GB" sz="2200" b="1" dirty="0"/>
              <a:t>objectives either for yourself or your colleagues</a:t>
            </a:r>
            <a:br>
              <a:rPr lang="en-GB" sz="2200" b="1" dirty="0"/>
            </a:br>
            <a:r>
              <a:rPr lang="en-GB" sz="2200" b="1" i="0" dirty="0">
                <a:effectLst/>
              </a:rPr>
              <a:t>- identify your </a:t>
            </a:r>
            <a:r>
              <a:rPr lang="en-GB" sz="2200" b="1" i="1" u="sng" dirty="0">
                <a:effectLst/>
              </a:rPr>
              <a:t>allies</a:t>
            </a:r>
            <a:r>
              <a:rPr lang="en-GB" sz="2200" b="1" i="0" dirty="0">
                <a:effectLst/>
              </a:rPr>
              <a:t> who can support you with your new objectives</a:t>
            </a:r>
            <a:br>
              <a:rPr lang="en-GB" sz="2200" b="1" i="0" dirty="0">
                <a:effectLst/>
              </a:rPr>
            </a:br>
            <a:r>
              <a:rPr lang="en-GB" sz="2200" b="1" i="0" dirty="0">
                <a:effectLst/>
              </a:rPr>
              <a:t>- create a </a:t>
            </a:r>
            <a:r>
              <a:rPr lang="en-GB" sz="2200" b="1" i="1" u="sng" dirty="0">
                <a:effectLst/>
              </a:rPr>
              <a:t>micro-culture</a:t>
            </a:r>
            <a:r>
              <a:rPr lang="en-GB" sz="2200" b="1" i="0" dirty="0">
                <a:effectLst/>
              </a:rPr>
              <a:t> (e.g. informal, regular meetings where ECRs can ask for support; </a:t>
            </a:r>
            <a:br>
              <a:rPr lang="en-GB" sz="2200" b="1" i="0" dirty="0">
                <a:effectLst/>
              </a:rPr>
            </a:br>
            <a:r>
              <a:rPr lang="en-GB" sz="2200" b="1" i="0" dirty="0">
                <a:effectLst/>
              </a:rPr>
              <a:t>   active listening is promoted and practised) given what is doable in your circumstances</a:t>
            </a:r>
            <a:br>
              <a:rPr lang="en-GB" sz="2200" b="1" i="0" dirty="0">
                <a:effectLst/>
              </a:rPr>
            </a:br>
            <a:r>
              <a:rPr lang="en-GB" sz="2200" b="1" i="0" dirty="0">
                <a:effectLst/>
              </a:rPr>
              <a:t>- embed these changes from the micro-culture to create a resilient culture, in which </a:t>
            </a:r>
            <a:br>
              <a:rPr lang="en-GB" sz="2200" b="1" i="0" dirty="0">
                <a:effectLst/>
              </a:rPr>
            </a:br>
            <a:r>
              <a:rPr lang="en-GB" sz="2200" b="1" i="0" dirty="0">
                <a:effectLst/>
              </a:rPr>
              <a:t>   collegial efforts are promoted as well as celebrated</a:t>
            </a:r>
          </a:p>
        </p:txBody>
      </p:sp>
    </p:spTree>
    <p:extLst>
      <p:ext uri="{BB962C8B-B14F-4D97-AF65-F5344CB8AC3E}">
        <p14:creationId xmlns:p14="http://schemas.microsoft.com/office/powerpoint/2010/main" val="1465584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DF2D-FC51-1B85-1627-AD4F648B3387}"/>
              </a:ext>
            </a:extLst>
          </p:cNvPr>
          <p:cNvSpPr txBox="1">
            <a:spLocks/>
          </p:cNvSpPr>
          <p:nvPr/>
        </p:nvSpPr>
        <p:spPr>
          <a:xfrm>
            <a:off x="318975" y="340433"/>
            <a:ext cx="7143370" cy="1133215"/>
          </a:xfrm>
          <a:prstGeom prst="rect">
            <a:avLst/>
          </a:prstGeom>
        </p:spPr>
        <p:txBody>
          <a:bodyPr anchor="t">
            <a:normAutofit fontScale="97500"/>
          </a:bodyPr>
          <a:lstStyle>
            <a:lvl1pPr algn="l" defTabSz="914400" rtl="0" eaLnBrk="1" latinLnBrk="0" hangingPunct="1">
              <a:lnSpc>
                <a:spcPct val="100000"/>
              </a:lnSpc>
              <a:spcBef>
                <a:spcPct val="0"/>
              </a:spcBef>
              <a:buNone/>
              <a:defRPr sz="4800" b="1" kern="1200" spc="100" baseline="0">
                <a:solidFill>
                  <a:schemeClr val="tx1"/>
                </a:solidFill>
                <a:latin typeface="+mj-lt"/>
                <a:ea typeface="+mj-ea"/>
                <a:cs typeface="+mj-cs"/>
              </a:defRPr>
            </a:lvl1pPr>
          </a:lstStyle>
          <a:p>
            <a:r>
              <a:rPr lang="en-GB" dirty="0"/>
              <a:t>A simple Action Planning Template</a:t>
            </a:r>
          </a:p>
          <a:p>
            <a:r>
              <a:rPr lang="en-GB" sz="2000" dirty="0"/>
              <a:t>To guide you through the toolkit</a:t>
            </a:r>
          </a:p>
        </p:txBody>
      </p:sp>
      <p:sp>
        <p:nvSpPr>
          <p:cNvPr id="4" name="Title 1">
            <a:extLst>
              <a:ext uri="{FF2B5EF4-FFF2-40B4-BE49-F238E27FC236}">
                <a16:creationId xmlns:a16="http://schemas.microsoft.com/office/drawing/2014/main" id="{0A5C97C2-B8EE-AA1B-B1E3-2AD56CF3AE29}"/>
              </a:ext>
            </a:extLst>
          </p:cNvPr>
          <p:cNvSpPr txBox="1">
            <a:spLocks/>
          </p:cNvSpPr>
          <p:nvPr/>
        </p:nvSpPr>
        <p:spPr>
          <a:xfrm>
            <a:off x="359434" y="1946614"/>
            <a:ext cx="11555633" cy="4412145"/>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3600" b="1" kern="1200" spc="100" baseline="0">
                <a:solidFill>
                  <a:schemeClr val="tx1"/>
                </a:solidFill>
                <a:latin typeface="+mj-lt"/>
                <a:ea typeface="+mj-ea"/>
                <a:cs typeface="+mj-cs"/>
              </a:defRPr>
            </a:lvl1pPr>
          </a:lstStyle>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What do I want to learn about responding to failure and the role of collegial leadership?</a:t>
            </a:r>
          </a:p>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What strengths has the toolkit helped me to identify in my approach?</a:t>
            </a:r>
          </a:p>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What are the areas for development?</a:t>
            </a:r>
          </a:p>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How will I achieve these?</a:t>
            </a:r>
          </a:p>
          <a:p>
            <a:pPr marL="800100" lvl="1" indent="-342900">
              <a:lnSpc>
                <a:spcPct val="90000"/>
              </a:lnSpc>
              <a:spcAft>
                <a:spcPts val="600"/>
              </a:spcAft>
              <a:buFont typeface="Arial" panose="020B0604020202020204" pitchFamily="34" charset="0"/>
              <a:buChar char="•"/>
            </a:pPr>
            <a:r>
              <a:rPr lang="en-US" sz="2000" spc="50" dirty="0">
                <a:latin typeface="+mn-lt"/>
                <a:ea typeface="+mn-ea"/>
                <a:cs typeface="+mn-cs"/>
              </a:rPr>
              <a:t>Support I need:</a:t>
            </a:r>
          </a:p>
          <a:p>
            <a:pPr marL="800100" lvl="1" indent="-342900">
              <a:lnSpc>
                <a:spcPct val="90000"/>
              </a:lnSpc>
              <a:spcAft>
                <a:spcPts val="600"/>
              </a:spcAft>
              <a:buFont typeface="Arial" panose="020B0604020202020204" pitchFamily="34" charset="0"/>
              <a:buChar char="•"/>
            </a:pPr>
            <a:r>
              <a:rPr lang="en-US" sz="2000" spc="50" dirty="0">
                <a:latin typeface="+mn-lt"/>
                <a:ea typeface="+mn-ea"/>
                <a:cs typeface="+mn-cs"/>
              </a:rPr>
              <a:t>Training I need:</a:t>
            </a:r>
          </a:p>
          <a:p>
            <a:pPr marL="800100" lvl="1" indent="-342900">
              <a:lnSpc>
                <a:spcPct val="90000"/>
              </a:lnSpc>
              <a:spcAft>
                <a:spcPts val="600"/>
              </a:spcAft>
              <a:buFont typeface="Arial" panose="020B0604020202020204" pitchFamily="34" charset="0"/>
              <a:buChar char="•"/>
            </a:pPr>
            <a:r>
              <a:rPr lang="en-US" sz="2000" spc="50" dirty="0">
                <a:latin typeface="+mn-lt"/>
                <a:ea typeface="+mn-ea"/>
                <a:cs typeface="+mn-cs"/>
              </a:rPr>
              <a:t>Experiences I need:</a:t>
            </a:r>
          </a:p>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By when?</a:t>
            </a:r>
          </a:p>
          <a:p>
            <a:pPr marL="342900" indent="-342900">
              <a:lnSpc>
                <a:spcPct val="90000"/>
              </a:lnSpc>
              <a:spcAft>
                <a:spcPts val="600"/>
              </a:spcAft>
              <a:buFont typeface="Arial" panose="020B0604020202020204" pitchFamily="34" charset="0"/>
              <a:buChar char="•"/>
            </a:pPr>
            <a:endParaRPr lang="en-US" sz="2200" spc="50" dirty="0">
              <a:latin typeface="+mn-lt"/>
              <a:ea typeface="+mn-ea"/>
              <a:cs typeface="+mn-cs"/>
            </a:endParaRPr>
          </a:p>
          <a:p>
            <a:pPr marL="342900" indent="-342900">
              <a:lnSpc>
                <a:spcPct val="90000"/>
              </a:lnSpc>
              <a:spcAft>
                <a:spcPts val="600"/>
              </a:spcAft>
              <a:buFont typeface="Arial" panose="020B0604020202020204" pitchFamily="34" charset="0"/>
              <a:buChar char="•"/>
            </a:pPr>
            <a:r>
              <a:rPr lang="en-US" sz="2200" spc="50" dirty="0">
                <a:latin typeface="+mn-lt"/>
                <a:ea typeface="+mn-ea"/>
                <a:cs typeface="+mn-cs"/>
              </a:rPr>
              <a:t>There are other reflective questions in the toolkit which can help you build your action plan.</a:t>
            </a:r>
          </a:p>
          <a:p>
            <a:pPr>
              <a:lnSpc>
                <a:spcPct val="90000"/>
              </a:lnSpc>
              <a:spcAft>
                <a:spcPts val="600"/>
              </a:spcAft>
            </a:pPr>
            <a:endParaRPr lang="en-US" sz="2200" spc="50" dirty="0">
              <a:latin typeface="+mn-lt"/>
              <a:ea typeface="+mn-ea"/>
              <a:cs typeface="+mn-cs"/>
            </a:endParaRPr>
          </a:p>
        </p:txBody>
      </p:sp>
    </p:spTree>
    <p:extLst>
      <p:ext uri="{BB962C8B-B14F-4D97-AF65-F5344CB8AC3E}">
        <p14:creationId xmlns:p14="http://schemas.microsoft.com/office/powerpoint/2010/main" val="3943040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CF9B-FAC6-A677-2377-FB9218A26EA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4FEBD30-5D4A-FC75-0177-84BB7A080885}"/>
              </a:ext>
            </a:extLst>
          </p:cNvPr>
          <p:cNvPicPr>
            <a:picLocks noChangeAspect="1"/>
          </p:cNvPicPr>
          <p:nvPr/>
        </p:nvPicPr>
        <p:blipFill>
          <a:blip r:embed="rId2"/>
          <a:stretch>
            <a:fillRect/>
          </a:stretch>
        </p:blipFill>
        <p:spPr>
          <a:xfrm>
            <a:off x="-3318" y="415566"/>
            <a:ext cx="4084674" cy="5753599"/>
          </a:xfrm>
          <a:prstGeom prst="rect">
            <a:avLst/>
          </a:prstGeom>
        </p:spPr>
      </p:pic>
      <p:pic>
        <p:nvPicPr>
          <p:cNvPr id="8" name="Picture 7">
            <a:extLst>
              <a:ext uri="{FF2B5EF4-FFF2-40B4-BE49-F238E27FC236}">
                <a16:creationId xmlns:a16="http://schemas.microsoft.com/office/drawing/2014/main" id="{036C3CB7-B515-CCFF-9461-4F417795CA35}"/>
              </a:ext>
            </a:extLst>
          </p:cNvPr>
          <p:cNvPicPr>
            <a:picLocks noChangeAspect="1"/>
          </p:cNvPicPr>
          <p:nvPr/>
        </p:nvPicPr>
        <p:blipFill>
          <a:blip r:embed="rId3"/>
          <a:stretch>
            <a:fillRect/>
          </a:stretch>
        </p:blipFill>
        <p:spPr>
          <a:xfrm>
            <a:off x="4154926" y="415566"/>
            <a:ext cx="4115157" cy="5753599"/>
          </a:xfrm>
          <a:prstGeom prst="rect">
            <a:avLst/>
          </a:prstGeom>
        </p:spPr>
      </p:pic>
      <p:pic>
        <p:nvPicPr>
          <p:cNvPr id="10" name="Picture 9">
            <a:extLst>
              <a:ext uri="{FF2B5EF4-FFF2-40B4-BE49-F238E27FC236}">
                <a16:creationId xmlns:a16="http://schemas.microsoft.com/office/drawing/2014/main" id="{DFFCD8FA-28AC-1A21-1420-C666564A69A2}"/>
              </a:ext>
            </a:extLst>
          </p:cNvPr>
          <p:cNvPicPr>
            <a:picLocks noChangeAspect="1"/>
          </p:cNvPicPr>
          <p:nvPr/>
        </p:nvPicPr>
        <p:blipFill>
          <a:blip r:embed="rId4"/>
          <a:srcRect l="4456" r="5993" b="7476"/>
          <a:stretch>
            <a:fillRect/>
          </a:stretch>
        </p:blipFill>
        <p:spPr>
          <a:xfrm>
            <a:off x="8353057" y="415566"/>
            <a:ext cx="3828433" cy="5753599"/>
          </a:xfrm>
          <a:prstGeom prst="rect">
            <a:avLst/>
          </a:prstGeom>
        </p:spPr>
      </p:pic>
    </p:spTree>
    <p:extLst>
      <p:ext uri="{BB962C8B-B14F-4D97-AF65-F5344CB8AC3E}">
        <p14:creationId xmlns:p14="http://schemas.microsoft.com/office/powerpoint/2010/main" val="33020481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9F6AA32-13C2-415E-B4CB-5A6D2336A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3D6E7AD-30B1-E242-FA60-6667FE8EDF84}"/>
              </a:ext>
            </a:extLst>
          </p:cNvPr>
          <p:cNvPicPr>
            <a:picLocks noChangeAspect="1"/>
          </p:cNvPicPr>
          <p:nvPr/>
        </p:nvPicPr>
        <p:blipFill>
          <a:blip r:embed="rId2"/>
          <a:srcRect t="12264" b="10416"/>
          <a:stretch>
            <a:fillRect/>
          </a:stretch>
        </p:blipFill>
        <p:spPr>
          <a:xfrm>
            <a:off x="20" y="10"/>
            <a:ext cx="12191980" cy="6857990"/>
          </a:xfrm>
          <a:prstGeom prst="rect">
            <a:avLst/>
          </a:prstGeom>
        </p:spPr>
      </p:pic>
    </p:spTree>
    <p:extLst>
      <p:ext uri="{BB962C8B-B14F-4D97-AF65-F5344CB8AC3E}">
        <p14:creationId xmlns:p14="http://schemas.microsoft.com/office/powerpoint/2010/main" val="901665278"/>
      </p:ext>
    </p:extLst>
  </p:cSld>
  <p:clrMapOvr>
    <a:masterClrMapping/>
  </p:clrMapOvr>
</p:sld>
</file>

<file path=ppt/theme/theme1.xml><?xml version="1.0" encoding="utf-8"?>
<a:theme xmlns:a="http://schemas.openxmlformats.org/drawingml/2006/main" name="ChitchatVTI">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he Hand">
      <a:majorFont>
        <a:latin typeface="The Serif Hand"/>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tchatVTI" id="{08BB1610-1071-4750-BA6F-EA15E875FFCD}" vid="{D7BDF053-2181-45AE-9365-FFAA906CB4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1230</TotalTime>
  <Words>5709</Words>
  <Application>Microsoft Office PowerPoint</Application>
  <PresentationFormat>Widescreen</PresentationFormat>
  <Paragraphs>368</Paragraphs>
  <Slides>48</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ＭＳ Ｐゴシック</vt:lpstr>
      <vt:lpstr>Aptos</vt:lpstr>
      <vt:lpstr>Arial</vt:lpstr>
      <vt:lpstr>Calibri</vt:lpstr>
      <vt:lpstr>Candara</vt:lpstr>
      <vt:lpstr>The Hand</vt:lpstr>
      <vt:lpstr>The Serif Hand</vt:lpstr>
      <vt:lpstr>ChitchatVTI</vt:lpstr>
      <vt:lpstr>Collegial Cultures A toolkit for developing resilient Research Cultures in ACademia</vt:lpstr>
      <vt:lpstr>PowerPoint Presentation</vt:lpstr>
      <vt:lpstr>Table of Contents *based on themes from our research</vt:lpstr>
      <vt:lpstr>01 Introduction</vt:lpstr>
      <vt:lpstr>PowerPoint Presentation</vt:lpstr>
      <vt:lpstr>PowerPoint Presentation</vt:lpstr>
      <vt:lpstr>02 Summary of research We get knocked down. How do we get up again? Responding to failure and the role of collegial leadership in creating resilient research communities.</vt:lpstr>
      <vt:lpstr>PowerPoint Presentation</vt:lpstr>
      <vt:lpstr>PowerPoint Presentation</vt:lpstr>
      <vt:lpstr>03 How do we Get uP Again?  Tools for dealing with professional setbacks</vt:lpstr>
      <vt:lpstr>A Personal resilience Response TOOL</vt:lpstr>
      <vt:lpstr>PowerPoint Presentation</vt:lpstr>
      <vt:lpstr>PowerPoint Presentation</vt:lpstr>
      <vt:lpstr>Ideas for action</vt:lpstr>
      <vt:lpstr>PowerPoint Presentation</vt:lpstr>
      <vt:lpstr> emotionally Intelligent research Cultures  “there are ways in which culture can be positive while also having to live alongside the inevitability of competition.”</vt:lpstr>
      <vt:lpstr>PowerPoint Presentation</vt:lpstr>
      <vt:lpstr>“We (within a micro-culture) celebrate successes together and mull over failures together.”</vt:lpstr>
      <vt:lpstr> Building Effective Microcultures  In our research, we discovered that conversation in various forms and the existence of micro-cultures of practice – journal clubs, work-in-progress groups, etc. –were the activities most often cited in making a resilient and healthy culture of failure.</vt:lpstr>
      <vt:lpstr>PowerPoint Presentation</vt:lpstr>
      <vt:lpstr>PowerPoint Presentation</vt:lpstr>
      <vt:lpstr>PowerPoint Presentation</vt:lpstr>
      <vt:lpstr>PowerPoint Presentation</vt:lpstr>
      <vt:lpstr>The researchers we interviewed identified Active listening as one of key characteristics of effective support from peers and managers..</vt:lpstr>
      <vt:lpstr>What is Active Listening?</vt:lpstr>
      <vt:lpstr>Active Listening </vt:lpstr>
      <vt:lpstr>“Feedback… is very helpful for knowing where to strengthen it next time. I think that’s crucial really.”  </vt:lpstr>
      <vt:lpstr>What does it mean to give helpful advice?</vt:lpstr>
      <vt:lpstr>How to give advice </vt:lpstr>
      <vt:lpstr>PowerPoint Presentation</vt:lpstr>
      <vt:lpstr> Building Effective feedback cultures  “You need to create a culture with constant feedback loops.”</vt:lpstr>
      <vt:lpstr>PowerPoint Presentation</vt:lpstr>
      <vt:lpstr>05 UnderstanDing Your Spheres of Influence</vt:lpstr>
      <vt:lpstr>Why is understanding Sphere of Influence important?</vt:lpstr>
      <vt:lpstr>PowerPoint Presentation</vt:lpstr>
      <vt:lpstr>Change this slide Map your spheres of Influence to…</vt:lpstr>
      <vt:lpstr>PowerPoint Presentation</vt:lpstr>
      <vt:lpstr>Early- &amp; mid- Career Researcher  Use the map to reflect on your spheres of influence. List all the places you are or could have influence at every scale. Are you making the most of the influence you have? Are there opportunities to extend it? Are there opportunities to help others extend theirs? What support do you need to take action?    </vt:lpstr>
      <vt:lpstr>Mid-Career &amp; Senior LEADERs  Use the map to reflect on your spheres of influence. List all the places you are or could have influence at every scale. Are you making the most of the influence you have? Are there opportunities to extend it? Are there opportunities to help others extend theirs? What support do you need to take action?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Darcey Gillie</dc:creator>
  <cp:lastModifiedBy>Darcey Gillie</cp:lastModifiedBy>
  <cp:revision>5</cp:revision>
  <dcterms:created xsi:type="dcterms:W3CDTF">2026-05-12T10:12:47Z</dcterms:created>
  <dcterms:modified xsi:type="dcterms:W3CDTF">2026-07-17T08:45:06Z</dcterms:modified>
</cp:coreProperties>
</file>