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7F82B2-5B77-1F1C-6635-858C58D57029}" name="Kirsten Darling-McQuistan" initials="KD" userId="S::v1kdarl3@ed.ac.uk::06230b34-85ca-4238-b675-0751ad4fb9d7" providerId="AD"/>
  <p188:author id="{1068C5FF-E9E0-DEBB-C166-4F51B2D4E47A}" name="Anne Kent" initials="AK" userId="S::v1akent2@ed.ac.uk::fc99823e-2b0c-488d-98c5-5739f4758106"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26" autoAdjust="0"/>
  </p:normalViewPr>
  <p:slideViewPr>
    <p:cSldViewPr snapToGrid="0">
      <p:cViewPr varScale="1">
        <p:scale>
          <a:sx n="79" d="100"/>
          <a:sy n="79" d="100"/>
        </p:scale>
        <p:origin x="101"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e Chapman" userId="01d27efb-9493-4352-ace1-e1216258d40b" providerId="ADAL" clId="{01FDFC85-3816-45F1-BB56-F99FDEB8BA3E}"/>
    <pc:docChg chg="custSel modSld">
      <pc:chgData name="Sue Chapman" userId="01d27efb-9493-4352-ace1-e1216258d40b" providerId="ADAL" clId="{01FDFC85-3816-45F1-BB56-F99FDEB8BA3E}" dt="2024-02-09T09:51:26.539" v="32" actId="113"/>
      <pc:docMkLst>
        <pc:docMk/>
      </pc:docMkLst>
      <pc:sldChg chg="modSp mod">
        <pc:chgData name="Sue Chapman" userId="01d27efb-9493-4352-ace1-e1216258d40b" providerId="ADAL" clId="{01FDFC85-3816-45F1-BB56-F99FDEB8BA3E}" dt="2024-02-09T09:51:26.539" v="32" actId="113"/>
        <pc:sldMkLst>
          <pc:docMk/>
          <pc:sldMk cId="2707898000" sldId="257"/>
        </pc:sldMkLst>
        <pc:graphicFrameChg chg="modGraphic">
          <ac:chgData name="Sue Chapman" userId="01d27efb-9493-4352-ace1-e1216258d40b" providerId="ADAL" clId="{01FDFC85-3816-45F1-BB56-F99FDEB8BA3E}" dt="2024-02-09T09:51:26.539" v="32" actId="113"/>
          <ac:graphicFrameMkLst>
            <pc:docMk/>
            <pc:sldMk cId="2707898000" sldId="257"/>
            <ac:graphicFrameMk id="4" creationId="{EDCFF2B8-18BC-42A9-AFCC-B8B1F59122DF}"/>
          </ac:graphicFrameMkLst>
        </pc:graphicFrameChg>
      </pc:sldChg>
      <pc:sldChg chg="modSp mod">
        <pc:chgData name="Sue Chapman" userId="01d27efb-9493-4352-ace1-e1216258d40b" providerId="ADAL" clId="{01FDFC85-3816-45F1-BB56-F99FDEB8BA3E}" dt="2024-02-08T08:51:38.317" v="0" actId="313"/>
        <pc:sldMkLst>
          <pc:docMk/>
          <pc:sldMk cId="3524653290" sldId="260"/>
        </pc:sldMkLst>
        <pc:spChg chg="mod">
          <ac:chgData name="Sue Chapman" userId="01d27efb-9493-4352-ace1-e1216258d40b" providerId="ADAL" clId="{01FDFC85-3816-45F1-BB56-F99FDEB8BA3E}" dt="2024-02-08T08:51:38.317" v="0" actId="313"/>
          <ac:spMkLst>
            <pc:docMk/>
            <pc:sldMk cId="3524653290" sldId="260"/>
            <ac:spMk id="2" creationId="{2EBCF3B0-0E01-440B-B0DC-C4167CBA7CA1}"/>
          </ac:spMkLst>
        </pc:spChg>
      </pc:sldChg>
    </pc:docChg>
  </pc:docChgLst>
  <pc:docChgLst>
    <pc:chgData name="Sue Chapman" userId="S::schapma3@ed.ac.uk::01d27efb-9493-4352-ace1-e1216258d40b" providerId="AD" clId="Web-{F1D0F2DB-FE53-9A72-9B3C-A1C4D34100F1}"/>
    <pc:docChg chg="modSld">
      <pc:chgData name="Sue Chapman" userId="S::schapma3@ed.ac.uk::01d27efb-9493-4352-ace1-e1216258d40b" providerId="AD" clId="Web-{F1D0F2DB-FE53-9A72-9B3C-A1C4D34100F1}" dt="2024-04-18T08:45:31.036" v="5"/>
      <pc:docMkLst>
        <pc:docMk/>
      </pc:docMkLst>
      <pc:sldChg chg="modSp">
        <pc:chgData name="Sue Chapman" userId="S::schapma3@ed.ac.uk::01d27efb-9493-4352-ace1-e1216258d40b" providerId="AD" clId="Web-{F1D0F2DB-FE53-9A72-9B3C-A1C4D34100F1}" dt="2024-04-18T08:45:31.036" v="5"/>
        <pc:sldMkLst>
          <pc:docMk/>
          <pc:sldMk cId="3182144869" sldId="261"/>
        </pc:sldMkLst>
        <pc:graphicFrameChg chg="mod modGraphic">
          <ac:chgData name="Sue Chapman" userId="S::schapma3@ed.ac.uk::01d27efb-9493-4352-ace1-e1216258d40b" providerId="AD" clId="Web-{F1D0F2DB-FE53-9A72-9B3C-A1C4D34100F1}" dt="2024-04-18T08:45:31.036" v="5"/>
          <ac:graphicFrameMkLst>
            <pc:docMk/>
            <pc:sldMk cId="3182144869" sldId="261"/>
            <ac:graphicFrameMk id="4" creationId="{EDCFF2B8-18BC-42A9-AFCC-B8B1F59122DF}"/>
          </ac:graphicFrameMkLst>
        </pc:graphicFrameChg>
      </pc:sldChg>
    </pc:docChg>
  </pc:docChgLst>
  <pc:docChgLst>
    <pc:chgData name="Sue Chapman-Kelly" userId="01d27efb-9493-4352-ace1-e1216258d40b" providerId="ADAL" clId="{6EDCBEE6-3E35-4CE9-A853-5461B8BB0562}"/>
    <pc:docChg chg="undo custSel delSld modSld modMainMaster">
      <pc:chgData name="Sue Chapman-Kelly" userId="01d27efb-9493-4352-ace1-e1216258d40b" providerId="ADAL" clId="{6EDCBEE6-3E35-4CE9-A853-5461B8BB0562}" dt="2024-10-18T15:11:35.007" v="658" actId="20577"/>
      <pc:docMkLst>
        <pc:docMk/>
      </pc:docMkLst>
      <pc:sldChg chg="modSp mod delCm">
        <pc:chgData name="Sue Chapman-Kelly" userId="01d27efb-9493-4352-ace1-e1216258d40b" providerId="ADAL" clId="{6EDCBEE6-3E35-4CE9-A853-5461B8BB0562}" dt="2024-10-18T15:11:13.011" v="651" actId="27636"/>
        <pc:sldMkLst>
          <pc:docMk/>
          <pc:sldMk cId="2707898000" sldId="257"/>
        </pc:sldMkLst>
        <pc:spChg chg="mod">
          <ac:chgData name="Sue Chapman-Kelly" userId="01d27efb-9493-4352-ace1-e1216258d40b" providerId="ADAL" clId="{6EDCBEE6-3E35-4CE9-A853-5461B8BB0562}" dt="2024-10-18T15:11:13.011" v="651" actId="27636"/>
          <ac:spMkLst>
            <pc:docMk/>
            <pc:sldMk cId="2707898000" sldId="257"/>
            <ac:spMk id="2" creationId="{2EBCF3B0-0E01-440B-B0DC-C4167CBA7CA1}"/>
          </ac:spMkLst>
        </pc:spChg>
        <pc:graphicFrameChg chg="modGraphic">
          <ac:chgData name="Sue Chapman-Kelly" userId="01d27efb-9493-4352-ace1-e1216258d40b" providerId="ADAL" clId="{6EDCBEE6-3E35-4CE9-A853-5461B8BB0562}" dt="2024-10-18T15:05:20.481" v="405" actId="20577"/>
          <ac:graphicFrameMkLst>
            <pc:docMk/>
            <pc:sldMk cId="2707898000" sldId="257"/>
            <ac:graphicFrameMk id="4" creationId="{EDCFF2B8-18BC-42A9-AFCC-B8B1F59122DF}"/>
          </ac:graphicFrameMkLst>
        </pc:graphicFrameChg>
      </pc:sldChg>
      <pc:sldChg chg="del">
        <pc:chgData name="Sue Chapman-Kelly" userId="01d27efb-9493-4352-ace1-e1216258d40b" providerId="ADAL" clId="{6EDCBEE6-3E35-4CE9-A853-5461B8BB0562}" dt="2024-10-18T14:56:24.514" v="0" actId="2696"/>
        <pc:sldMkLst>
          <pc:docMk/>
          <pc:sldMk cId="3524653290" sldId="260"/>
        </pc:sldMkLst>
      </pc:sldChg>
      <pc:sldChg chg="modSp mod">
        <pc:chgData name="Sue Chapman-Kelly" userId="01d27efb-9493-4352-ace1-e1216258d40b" providerId="ADAL" clId="{6EDCBEE6-3E35-4CE9-A853-5461B8BB0562}" dt="2024-10-18T15:11:35.007" v="658" actId="20577"/>
        <pc:sldMkLst>
          <pc:docMk/>
          <pc:sldMk cId="3182144869" sldId="261"/>
        </pc:sldMkLst>
        <pc:spChg chg="mod">
          <ac:chgData name="Sue Chapman-Kelly" userId="01d27efb-9493-4352-ace1-e1216258d40b" providerId="ADAL" clId="{6EDCBEE6-3E35-4CE9-A853-5461B8BB0562}" dt="2024-10-18T15:11:35.007" v="658" actId="20577"/>
          <ac:spMkLst>
            <pc:docMk/>
            <pc:sldMk cId="3182144869" sldId="261"/>
            <ac:spMk id="2" creationId="{2EBCF3B0-0E01-440B-B0DC-C4167CBA7CA1}"/>
          </ac:spMkLst>
        </pc:spChg>
        <pc:graphicFrameChg chg="modGraphic">
          <ac:chgData name="Sue Chapman-Kelly" userId="01d27efb-9493-4352-ace1-e1216258d40b" providerId="ADAL" clId="{6EDCBEE6-3E35-4CE9-A853-5461B8BB0562}" dt="2024-10-18T15:07:08.576" v="552" actId="20577"/>
          <ac:graphicFrameMkLst>
            <pc:docMk/>
            <pc:sldMk cId="3182144869" sldId="261"/>
            <ac:graphicFrameMk id="4" creationId="{EDCFF2B8-18BC-42A9-AFCC-B8B1F59122DF}"/>
          </ac:graphicFrameMkLst>
        </pc:graphicFrameChg>
      </pc:sldChg>
      <pc:sldChg chg="modSp mod setBg">
        <pc:chgData name="Sue Chapman-Kelly" userId="01d27efb-9493-4352-ace1-e1216258d40b" providerId="ADAL" clId="{6EDCBEE6-3E35-4CE9-A853-5461B8BB0562}" dt="2024-10-18T15:10:29.971" v="636" actId="27636"/>
        <pc:sldMkLst>
          <pc:docMk/>
          <pc:sldMk cId="3768044840" sldId="262"/>
        </pc:sldMkLst>
        <pc:spChg chg="mod">
          <ac:chgData name="Sue Chapman-Kelly" userId="01d27efb-9493-4352-ace1-e1216258d40b" providerId="ADAL" clId="{6EDCBEE6-3E35-4CE9-A853-5461B8BB0562}" dt="2024-10-18T15:10:29.971" v="636" actId="27636"/>
          <ac:spMkLst>
            <pc:docMk/>
            <pc:sldMk cId="3768044840" sldId="262"/>
            <ac:spMk id="2" creationId="{2EBCF3B0-0E01-440B-B0DC-C4167CBA7CA1}"/>
          </ac:spMkLst>
        </pc:spChg>
        <pc:graphicFrameChg chg="mod modGraphic">
          <ac:chgData name="Sue Chapman-Kelly" userId="01d27efb-9493-4352-ace1-e1216258d40b" providerId="ADAL" clId="{6EDCBEE6-3E35-4CE9-A853-5461B8BB0562}" dt="2024-10-18T15:09:03.087" v="622" actId="20577"/>
          <ac:graphicFrameMkLst>
            <pc:docMk/>
            <pc:sldMk cId="3768044840" sldId="262"/>
            <ac:graphicFrameMk id="4" creationId="{EDCFF2B8-18BC-42A9-AFCC-B8B1F59122DF}"/>
          </ac:graphicFrameMkLst>
        </pc:graphicFrameChg>
      </pc:sldChg>
      <pc:sldMasterChg chg="setBg modSldLayout">
        <pc:chgData name="Sue Chapman-Kelly" userId="01d27efb-9493-4352-ace1-e1216258d40b" providerId="ADAL" clId="{6EDCBEE6-3E35-4CE9-A853-5461B8BB0562}" dt="2024-10-18T15:10:15.684" v="633"/>
        <pc:sldMasterMkLst>
          <pc:docMk/>
          <pc:sldMasterMk cId="3753043949" sldId="2147483648"/>
        </pc:sldMasterMkLst>
        <pc:sldLayoutChg chg="setBg">
          <pc:chgData name="Sue Chapman-Kelly" userId="01d27efb-9493-4352-ace1-e1216258d40b" providerId="ADAL" clId="{6EDCBEE6-3E35-4CE9-A853-5461B8BB0562}" dt="2024-10-18T15:10:15.684" v="633"/>
          <pc:sldLayoutMkLst>
            <pc:docMk/>
            <pc:sldMasterMk cId="3753043949" sldId="2147483648"/>
            <pc:sldLayoutMk cId="1936550501" sldId="2147483649"/>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728910363" sldId="2147483650"/>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2570325297" sldId="2147483651"/>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3449963927" sldId="2147483652"/>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2714757973" sldId="2147483653"/>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1701129730" sldId="2147483654"/>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2531118572" sldId="2147483655"/>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604646421" sldId="2147483656"/>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919537780" sldId="2147483657"/>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477785845" sldId="2147483658"/>
          </pc:sldLayoutMkLst>
        </pc:sldLayoutChg>
        <pc:sldLayoutChg chg="setBg">
          <pc:chgData name="Sue Chapman-Kelly" userId="01d27efb-9493-4352-ace1-e1216258d40b" providerId="ADAL" clId="{6EDCBEE6-3E35-4CE9-A853-5461B8BB0562}" dt="2024-10-18T15:10:15.684" v="633"/>
          <pc:sldLayoutMkLst>
            <pc:docMk/>
            <pc:sldMasterMk cId="3753043949" sldId="2147483648"/>
            <pc:sldLayoutMk cId="276344012" sldId="2147483659"/>
          </pc:sldLayoutMkLst>
        </pc:sldLayoutChg>
      </pc:sldMasterChg>
    </pc:docChg>
  </pc:docChgLst>
  <pc:docChgLst>
    <pc:chgData name="Anne Kent" userId="S::v1akent2@ed.ac.uk::fc99823e-2b0c-488d-98c5-5739f4758106" providerId="AD" clId="Web-{5EF2D3F7-0350-69C8-3109-AD9814216D5F}"/>
    <pc:docChg chg="mod">
      <pc:chgData name="Anne Kent" userId="S::v1akent2@ed.ac.uk::fc99823e-2b0c-488d-98c5-5739f4758106" providerId="AD" clId="Web-{5EF2D3F7-0350-69C8-3109-AD9814216D5F}" dt="2024-10-15T12:24:55.452" v="0"/>
      <pc:docMkLst>
        <pc:docMk/>
      </pc:docMkLst>
    </pc:docChg>
  </pc:docChgLst>
  <pc:docChgLst>
    <pc:chgData name="Kirsten Darling-McQuistan" userId="S::v1kdarl3@ed.ac.uk::06230b34-85ca-4238-b675-0751ad4fb9d7" providerId="AD" clId="Web-{DF64A442-568D-A7B5-49EC-3832C840786B}"/>
    <pc:docChg chg="mod">
      <pc:chgData name="Kirsten Darling-McQuistan" userId="S::v1kdarl3@ed.ac.uk::06230b34-85ca-4238-b675-0751ad4fb9d7" providerId="AD" clId="Web-{DF64A442-568D-A7B5-49EC-3832C840786B}" dt="2024-02-08T12:47:52.304" v="1"/>
      <pc:docMkLst>
        <pc:docMk/>
      </pc:docMkLst>
      <pc:sldChg chg="addCm">
        <pc:chgData name="Kirsten Darling-McQuistan" userId="S::v1kdarl3@ed.ac.uk::06230b34-85ca-4238-b675-0751ad4fb9d7" providerId="AD" clId="Web-{DF64A442-568D-A7B5-49EC-3832C840786B}" dt="2024-02-08T12:47:52.304" v="1"/>
        <pc:sldMkLst>
          <pc:docMk/>
          <pc:sldMk cId="2707898000" sldId="257"/>
        </pc:sldMkLst>
      </pc:sldChg>
    </pc:docChg>
  </pc:docChgLst>
  <pc:docChgLst>
    <pc:chgData name="Anne Kent" userId="S::v1akent2@ed.ac.uk::fc99823e-2b0c-488d-98c5-5739f4758106" providerId="AD" clId="Web-{F12B83F8-7627-7068-2CB8-DB0C3B008D32}"/>
    <pc:docChg chg="modSld">
      <pc:chgData name="Anne Kent" userId="S::v1akent2@ed.ac.uk::fc99823e-2b0c-488d-98c5-5739f4758106" providerId="AD" clId="Web-{F12B83F8-7627-7068-2CB8-DB0C3B008D32}" dt="2024-02-09T10:16:34.999" v="1011"/>
      <pc:docMkLst>
        <pc:docMk/>
      </pc:docMkLst>
      <pc:sldChg chg="modSp">
        <pc:chgData name="Anne Kent" userId="S::v1akent2@ed.ac.uk::fc99823e-2b0c-488d-98c5-5739f4758106" providerId="AD" clId="Web-{F12B83F8-7627-7068-2CB8-DB0C3B008D32}" dt="2024-02-09T10:16:34.999" v="1011"/>
        <pc:sldMkLst>
          <pc:docMk/>
          <pc:sldMk cId="3182144869" sldId="261"/>
        </pc:sldMkLst>
        <pc:graphicFrameChg chg="mod modGraphic">
          <ac:chgData name="Anne Kent" userId="S::v1akent2@ed.ac.uk::fc99823e-2b0c-488d-98c5-5739f4758106" providerId="AD" clId="Web-{F12B83F8-7627-7068-2CB8-DB0C3B008D32}" dt="2024-02-09T10:16:34.999" v="1011"/>
          <ac:graphicFrameMkLst>
            <pc:docMk/>
            <pc:sldMk cId="3182144869" sldId="261"/>
            <ac:graphicFrameMk id="4" creationId="{EDCFF2B8-18BC-42A9-AFCC-B8B1F59122D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1CA98-DE32-4416-96B4-1F63EC7C6E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C2D4E6-DFB5-4990-826F-F3A7C5DEB9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4F09F2-D7CC-4259-9826-3574981F8EBE}"/>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342E5D9D-BC59-47AC-A0C9-E5C53BD0DE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224D5D-AC70-4071-AAA6-EA0E47308CD4}"/>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193655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81C5E-ECD2-485C-8A4D-8FD2659E712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F78524-2F0D-42A9-8FDD-D6FF6A55C5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DE570E-4959-4098-A9B5-1278E3825345}"/>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BC9638CA-CABC-447B-8D95-020CF21E58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975F6B-DEF7-46F7-AE9E-1AF8994CF6FE}"/>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47778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DFCD50-5F2C-4037-878A-6AB27E6309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0D7D67-6F0A-43F6-A6AB-82D01CEF23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2DB829-C626-4C06-AAF8-0BA3C7BB68BF}"/>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A185D6FB-700D-4685-B339-7C5DE133BD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171249-7429-41AC-807B-E7008D1F1F06}"/>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27634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BC2E-05D0-435B-AD85-63DB809FAB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9B95AD-33BD-4595-85BC-5F305B696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E697A1-A9A0-4503-9291-EAB441733F70}"/>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B042C4BB-3E2D-4837-8A0B-0846569796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6FD796-4F43-4FB8-83CB-7B085270C2ED}"/>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72891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6E791-7D1B-4F63-926C-4E8CE83EBC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A6D96D-DA41-4AB2-99FE-BEBE35EB30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D0569A-9F4A-4D70-83E5-54E21B3A416B}"/>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DFC7DDDA-7F06-41D9-875F-0E6F4E4F43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B93832-1C85-48F1-9C33-A753128509F2}"/>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257032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CC8B2-8F13-435C-8CB0-A568ED5BC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5C8C43-8676-4374-9431-9E799C84BF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2AFEABE-6ED1-4812-AF64-BA0B702EA7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BD30AE-231B-46C3-923E-346361ED5141}"/>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6" name="Footer Placeholder 5">
            <a:extLst>
              <a:ext uri="{FF2B5EF4-FFF2-40B4-BE49-F238E27FC236}">
                <a16:creationId xmlns:a16="http://schemas.microsoft.com/office/drawing/2014/main" id="{F8AAC733-4241-4600-BF78-68A3848C2B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E033F-7EDC-42D4-AE64-989C47FAAC40}"/>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344996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924D-E2AE-448D-B33A-B21F0A0A57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9D56C3-5533-4F18-852F-746F3819E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CF8F54-2323-4D58-B71F-94C99CC066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030EE56-004D-4A10-8411-BE17D74992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85A9A9-BFE4-4D08-BBDA-1DD623907C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A3F6963-523E-4CFB-9186-7D47874CBB2B}"/>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8" name="Footer Placeholder 7">
            <a:extLst>
              <a:ext uri="{FF2B5EF4-FFF2-40B4-BE49-F238E27FC236}">
                <a16:creationId xmlns:a16="http://schemas.microsoft.com/office/drawing/2014/main" id="{6600C7F1-BB5A-4508-89B1-83D741276AE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87CEBF-62F3-41AF-B05F-3D91BB5DEE0F}"/>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271475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671D-3DFF-4934-B79E-079A2B2FE6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DA0D134-A67C-4958-A9BE-8A272EB2EFDD}"/>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4" name="Footer Placeholder 3">
            <a:extLst>
              <a:ext uri="{FF2B5EF4-FFF2-40B4-BE49-F238E27FC236}">
                <a16:creationId xmlns:a16="http://schemas.microsoft.com/office/drawing/2014/main" id="{37E1A291-9C1E-4DCD-9292-28558198458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D15043-2969-4973-A04B-8BF897468A08}"/>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170112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AAA551-387D-475F-AEA9-726657D300F7}"/>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3" name="Footer Placeholder 2">
            <a:extLst>
              <a:ext uri="{FF2B5EF4-FFF2-40B4-BE49-F238E27FC236}">
                <a16:creationId xmlns:a16="http://schemas.microsoft.com/office/drawing/2014/main" id="{0A3DC65D-B857-4950-B9ED-BF27AB7406E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24A153E-EAEE-49E5-AA37-6652A66B6987}"/>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2531118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8937-36CC-453A-BBAC-04B7D907F9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72900-56B7-4073-98E4-E33458FF1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68B474-C2D4-4175-AD72-EB9DA1400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9CED5B-E31A-420C-9757-A29338ACA982}"/>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6" name="Footer Placeholder 5">
            <a:extLst>
              <a:ext uri="{FF2B5EF4-FFF2-40B4-BE49-F238E27FC236}">
                <a16:creationId xmlns:a16="http://schemas.microsoft.com/office/drawing/2014/main" id="{C8F0E869-FFF0-4B34-A68B-6EB4B38569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E9D4D1-4EE7-46F5-B51B-3E56E9EAC76D}"/>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604646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C5A8D-B39D-489A-974F-5700A2C740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4C56F1-5305-4E2F-914C-914C113CD8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9AEBED-37FC-4688-B060-62D931D07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FAF24C-55A6-4BFB-B4B9-C6E3E62CE045}"/>
              </a:ext>
            </a:extLst>
          </p:cNvPr>
          <p:cNvSpPr>
            <a:spLocks noGrp="1"/>
          </p:cNvSpPr>
          <p:nvPr>
            <p:ph type="dt" sz="half" idx="10"/>
          </p:nvPr>
        </p:nvSpPr>
        <p:spPr/>
        <p:txBody>
          <a:bodyPr/>
          <a:lstStyle/>
          <a:p>
            <a:fld id="{EEDC7307-9FD1-4FAB-B85E-CDB5B58AB802}" type="datetimeFigureOut">
              <a:rPr lang="en-GB" smtClean="0"/>
              <a:t>18/10/2024</a:t>
            </a:fld>
            <a:endParaRPr lang="en-GB"/>
          </a:p>
        </p:txBody>
      </p:sp>
      <p:sp>
        <p:nvSpPr>
          <p:cNvPr id="6" name="Footer Placeholder 5">
            <a:extLst>
              <a:ext uri="{FF2B5EF4-FFF2-40B4-BE49-F238E27FC236}">
                <a16:creationId xmlns:a16="http://schemas.microsoft.com/office/drawing/2014/main" id="{40DE18C0-9E7F-4AD9-9560-C2708DDE24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FEC3D2-7193-423B-8CC3-59768A2F644A}"/>
              </a:ext>
            </a:extLst>
          </p:cNvPr>
          <p:cNvSpPr>
            <a:spLocks noGrp="1"/>
          </p:cNvSpPr>
          <p:nvPr>
            <p:ph type="sldNum" sz="quarter" idx="12"/>
          </p:nvPr>
        </p:nvSpPr>
        <p:spPr/>
        <p:txBody>
          <a:bodyPr/>
          <a:lstStyle/>
          <a:p>
            <a:fld id="{2E3A01FF-C645-4184-B6A7-3AA126976E25}" type="slidenum">
              <a:rPr lang="en-GB" smtClean="0"/>
              <a:t>‹#›</a:t>
            </a:fld>
            <a:endParaRPr lang="en-GB"/>
          </a:p>
        </p:txBody>
      </p:sp>
    </p:spTree>
    <p:extLst>
      <p:ext uri="{BB962C8B-B14F-4D97-AF65-F5344CB8AC3E}">
        <p14:creationId xmlns:p14="http://schemas.microsoft.com/office/powerpoint/2010/main" val="91953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386FA2-0031-417D-94A8-A8FFB1E1EA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9F9180-158F-423F-B0B9-3970F6656C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2CAFBC-DBEE-4B46-81C3-7EC4DDA6F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C7307-9FD1-4FAB-B85E-CDB5B58AB802}" type="datetimeFigureOut">
              <a:rPr lang="en-GB" smtClean="0"/>
              <a:t>18/10/2024</a:t>
            </a:fld>
            <a:endParaRPr lang="en-GB"/>
          </a:p>
        </p:txBody>
      </p:sp>
      <p:sp>
        <p:nvSpPr>
          <p:cNvPr id="5" name="Footer Placeholder 4">
            <a:extLst>
              <a:ext uri="{FF2B5EF4-FFF2-40B4-BE49-F238E27FC236}">
                <a16:creationId xmlns:a16="http://schemas.microsoft.com/office/drawing/2014/main" id="{E40584A8-F3FB-4DB9-851E-500B7B0E5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159C40B-AE54-492A-9D8D-3F8FD627BF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A01FF-C645-4184-B6A7-3AA126976E25}" type="slidenum">
              <a:rPr lang="en-GB" smtClean="0"/>
              <a:t>‹#›</a:t>
            </a:fld>
            <a:endParaRPr lang="en-GB"/>
          </a:p>
        </p:txBody>
      </p:sp>
    </p:spTree>
    <p:extLst>
      <p:ext uri="{BB962C8B-B14F-4D97-AF65-F5344CB8AC3E}">
        <p14:creationId xmlns:p14="http://schemas.microsoft.com/office/powerpoint/2010/main" val="375304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F3B0-0E01-440B-B0DC-C4167CBA7CA1}"/>
              </a:ext>
            </a:extLst>
          </p:cNvPr>
          <p:cNvSpPr>
            <a:spLocks noGrp="1"/>
          </p:cNvSpPr>
          <p:nvPr>
            <p:ph type="title"/>
          </p:nvPr>
        </p:nvSpPr>
        <p:spPr>
          <a:xfrm>
            <a:off x="571870" y="285227"/>
            <a:ext cx="10515600" cy="645528"/>
          </a:xfrm>
        </p:spPr>
        <p:txBody>
          <a:bodyPr>
            <a:normAutofit fontScale="90000"/>
          </a:bodyPr>
          <a:lstStyle/>
          <a:p>
            <a:r>
              <a:rPr lang="en-US" sz="2000" b="1" dirty="0">
                <a:latin typeface="+mn-lt"/>
                <a:cs typeface="Avenir Book"/>
              </a:rPr>
              <a:t>TiS1 </a:t>
            </a:r>
            <a:r>
              <a:rPr lang="en-US" sz="2400" b="1" dirty="0">
                <a:latin typeface="+mn-lt"/>
                <a:cs typeface="Avenir Book"/>
              </a:rPr>
              <a:t>SUGGESTED</a:t>
            </a:r>
            <a:r>
              <a:rPr lang="en-US" sz="2000" b="1" dirty="0">
                <a:latin typeface="+mn-lt"/>
                <a:cs typeface="Avenir Book"/>
              </a:rPr>
              <a:t> gradual build-up to 1 day of full responsibility</a:t>
            </a:r>
            <a:br>
              <a:rPr lang="en-GB" sz="2000" dirty="0">
                <a:effectLst/>
                <a:latin typeface="+mn-lt"/>
                <a:cs typeface="Avenir Book"/>
              </a:rPr>
            </a:br>
            <a:endParaRPr lang="en-GB" sz="2000" dirty="0">
              <a:latin typeface="+mn-lt"/>
            </a:endParaRPr>
          </a:p>
        </p:txBody>
      </p:sp>
      <p:graphicFrame>
        <p:nvGraphicFramePr>
          <p:cNvPr id="4" name="Table 4">
            <a:extLst>
              <a:ext uri="{FF2B5EF4-FFF2-40B4-BE49-F238E27FC236}">
                <a16:creationId xmlns:a16="http://schemas.microsoft.com/office/drawing/2014/main" id="{EDCFF2B8-18BC-42A9-AFCC-B8B1F59122DF}"/>
              </a:ext>
            </a:extLst>
          </p:cNvPr>
          <p:cNvGraphicFramePr>
            <a:graphicFrameLocks noGrp="1"/>
          </p:cNvGraphicFramePr>
          <p:nvPr>
            <p:ph idx="1"/>
            <p:extLst>
              <p:ext uri="{D42A27DB-BD31-4B8C-83A1-F6EECF244321}">
                <p14:modId xmlns:p14="http://schemas.microsoft.com/office/powerpoint/2010/main" val="2110229584"/>
              </p:ext>
            </p:extLst>
          </p:nvPr>
        </p:nvGraphicFramePr>
        <p:xfrm>
          <a:off x="838200" y="863033"/>
          <a:ext cx="10515600" cy="5485980"/>
        </p:xfrm>
        <a:graphic>
          <a:graphicData uri="http://schemas.openxmlformats.org/drawingml/2006/table">
            <a:tbl>
              <a:tblPr firstRow="1" bandRow="1">
                <a:tableStyleId>{5940675A-B579-460E-94D1-54222C63F5DA}</a:tableStyleId>
              </a:tblPr>
              <a:tblGrid>
                <a:gridCol w="1871474">
                  <a:extLst>
                    <a:ext uri="{9D8B030D-6E8A-4147-A177-3AD203B41FA5}">
                      <a16:colId xmlns:a16="http://schemas.microsoft.com/office/drawing/2014/main" val="1709071573"/>
                    </a:ext>
                  </a:extLst>
                </a:gridCol>
                <a:gridCol w="8644126">
                  <a:extLst>
                    <a:ext uri="{9D8B030D-6E8A-4147-A177-3AD203B41FA5}">
                      <a16:colId xmlns:a16="http://schemas.microsoft.com/office/drawing/2014/main" val="698362931"/>
                    </a:ext>
                  </a:extLst>
                </a:gridCol>
              </a:tblGrid>
              <a:tr h="873909">
                <a:tc>
                  <a:txBody>
                    <a:bodyPr/>
                    <a:lstStyle/>
                    <a:p>
                      <a:r>
                        <a:rPr lang="en-GB"/>
                        <a:t>Week 1 </a:t>
                      </a:r>
                    </a:p>
                  </a:txBody>
                  <a:tcPr/>
                </a:tc>
                <a:tc>
                  <a:txBody>
                    <a:bodyPr/>
                    <a:lstStyle/>
                    <a:p>
                      <a:r>
                        <a:rPr lang="en-GB" sz="1400" dirty="0"/>
                        <a:t>Teach a short 15 minute </a:t>
                      </a:r>
                      <a:r>
                        <a:rPr lang="en-GB" sz="1400" b="1" dirty="0"/>
                        <a:t>‘Getting to Know You’ lesson </a:t>
                      </a:r>
                      <a:r>
                        <a:rPr lang="en-GB" sz="1400" dirty="0"/>
                        <a:t>with the class. Lead at least one whole class interaction every day (read a story/routines transitions etc). In addition to engaging in (and recording) the observation tasks discussed, work with small groups of children to begin to build relationships, and contribute to responsive planning discussions with your mentor by sharing your observations. </a:t>
                      </a:r>
                    </a:p>
                  </a:txBody>
                  <a:tcPr/>
                </a:tc>
                <a:extLst>
                  <a:ext uri="{0D108BD9-81ED-4DB2-BD59-A6C34878D82A}">
                    <a16:rowId xmlns:a16="http://schemas.microsoft.com/office/drawing/2014/main" val="1350289846"/>
                  </a:ext>
                </a:extLst>
              </a:tr>
              <a:tr h="873909">
                <a:tc>
                  <a:txBody>
                    <a:bodyPr/>
                    <a:lstStyle/>
                    <a:p>
                      <a:r>
                        <a:rPr lang="en-GB"/>
                        <a:t>Week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Teach/lead </a:t>
                      </a:r>
                      <a:r>
                        <a:rPr lang="en-GB" sz="1400" b="1" dirty="0"/>
                        <a:t>three lessons/learning episodes on different days this week </a:t>
                      </a:r>
                      <a:r>
                        <a:rPr lang="en-GB" sz="1400" dirty="0"/>
                        <a:t>from your planned sequences (preferably literacies or maths). Continue to lead some whole class interactions each day (reading a story/leading routines and transitions etc). Work with small groups of children and contribute to responsive planning discussions with your mentor by sharing your observations. </a:t>
                      </a:r>
                    </a:p>
                  </a:txBody>
                  <a:tcPr/>
                </a:tc>
                <a:extLst>
                  <a:ext uri="{0D108BD9-81ED-4DB2-BD59-A6C34878D82A}">
                    <a16:rowId xmlns:a16="http://schemas.microsoft.com/office/drawing/2014/main" val="498506657"/>
                  </a:ext>
                </a:extLst>
              </a:tr>
              <a:tr h="676575">
                <a:tc>
                  <a:txBody>
                    <a:bodyPr/>
                    <a:lstStyle/>
                    <a:p>
                      <a:r>
                        <a:rPr lang="en-GB"/>
                        <a:t>Week 3 </a:t>
                      </a:r>
                    </a:p>
                  </a:txBody>
                  <a:tcPr/>
                </a:tc>
                <a:tc>
                  <a:txBody>
                    <a:bodyPr/>
                    <a:lstStyle/>
                    <a:p>
                      <a:r>
                        <a:rPr lang="en-GB" sz="1400" dirty="0"/>
                        <a:t>Teach/lead </a:t>
                      </a:r>
                      <a:r>
                        <a:rPr lang="en-GB" sz="1400" b="1" dirty="0"/>
                        <a:t>one lesson/learning episode each day this week </a:t>
                      </a:r>
                      <a:r>
                        <a:rPr lang="en-GB" sz="1400" dirty="0"/>
                        <a:t>from your planned sequences. In addition, continue to lead whole class interactions and transitions. Work with small groups of children and contribute to responsive planning discussions with your mentor by sharing your observations. </a:t>
                      </a:r>
                    </a:p>
                  </a:txBody>
                  <a:tcPr/>
                </a:tc>
                <a:extLst>
                  <a:ext uri="{0D108BD9-81ED-4DB2-BD59-A6C34878D82A}">
                    <a16:rowId xmlns:a16="http://schemas.microsoft.com/office/drawing/2014/main" val="757335757"/>
                  </a:ext>
                </a:extLst>
              </a:tr>
              <a:tr h="873909">
                <a:tc>
                  <a:txBody>
                    <a:bodyPr/>
                    <a:lstStyle/>
                    <a:p>
                      <a:r>
                        <a:rPr lang="en-GB" dirty="0"/>
                        <a:t>Week 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Teach/lead at least </a:t>
                      </a:r>
                      <a:r>
                        <a:rPr lang="en-GB" sz="1400" b="1" dirty="0"/>
                        <a:t>one lesson/learning episode each day </a:t>
                      </a:r>
                      <a:r>
                        <a:rPr lang="en-GB" sz="1400" b="0" dirty="0"/>
                        <a:t>this week from your planned sequences and begin to extend the period of full responsibility by linking these to routines/transitions. </a:t>
                      </a:r>
                      <a:r>
                        <a:rPr lang="en-GB" sz="1400" dirty="0"/>
                        <a:t>In addition, continue to lead whole class interactions and transitions. Work with small groups of children and contribute to responsive planning discussions with your mentor by sharing your observations. </a:t>
                      </a:r>
                    </a:p>
                  </a:txBody>
                  <a:tcPr/>
                </a:tc>
                <a:extLst>
                  <a:ext uri="{0D108BD9-81ED-4DB2-BD59-A6C34878D82A}">
                    <a16:rowId xmlns:a16="http://schemas.microsoft.com/office/drawing/2014/main" val="1950691328"/>
                  </a:ext>
                </a:extLst>
              </a:tr>
              <a:tr h="873909">
                <a:tc>
                  <a:txBody>
                    <a:bodyPr/>
                    <a:lstStyle/>
                    <a:p>
                      <a:r>
                        <a:rPr lang="en-GB"/>
                        <a:t>Week 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tx1"/>
                          </a:solidFill>
                          <a:effectLst/>
                          <a:latin typeface="+mn-lt"/>
                          <a:ea typeface="+mn-ea"/>
                          <a:cs typeface="+mn-cs"/>
                        </a:rPr>
                        <a:t>Take responsibility for planning, organising and teaching the class </a:t>
                      </a:r>
                      <a:r>
                        <a:rPr lang="en-GB" sz="1400" b="1" i="0" kern="1200" dirty="0">
                          <a:solidFill>
                            <a:schemeClr val="tx1"/>
                          </a:solidFill>
                          <a:effectLst/>
                          <a:latin typeface="+mn-lt"/>
                          <a:ea typeface="+mn-ea"/>
                          <a:cs typeface="+mn-cs"/>
                        </a:rPr>
                        <a:t>for one half day</a:t>
                      </a:r>
                      <a:r>
                        <a:rPr lang="en-GB" sz="1400" b="0" i="0" kern="1200" dirty="0">
                          <a:solidFill>
                            <a:schemeClr val="tx1"/>
                          </a:solidFill>
                          <a:effectLst/>
                          <a:latin typeface="+mn-lt"/>
                          <a:ea typeface="+mn-ea"/>
                          <a:cs typeface="+mn-cs"/>
                        </a:rPr>
                        <a:t>.  On the other days, teach/lead at least </a:t>
                      </a:r>
                      <a:r>
                        <a:rPr lang="en-GB" sz="1400" b="1" i="0" kern="1200" dirty="0">
                          <a:solidFill>
                            <a:schemeClr val="tx1"/>
                          </a:solidFill>
                          <a:effectLst/>
                          <a:latin typeface="+mn-lt"/>
                          <a:ea typeface="+mn-ea"/>
                          <a:cs typeface="+mn-cs"/>
                        </a:rPr>
                        <a:t>one lesson/learning episode from your planned sequences </a:t>
                      </a:r>
                      <a:r>
                        <a:rPr lang="en-GB" sz="1400" b="0" i="0" kern="1200" dirty="0">
                          <a:solidFill>
                            <a:schemeClr val="tx1"/>
                          </a:solidFill>
                          <a:effectLst/>
                          <a:latin typeface="+mn-lt"/>
                          <a:ea typeface="+mn-ea"/>
                          <a:cs typeface="+mn-cs"/>
                        </a:rPr>
                        <a:t>and connect these to routines/transitions.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tx1"/>
                          </a:solidFill>
                          <a:effectLst/>
                          <a:latin typeface="+mn-lt"/>
                          <a:ea typeface="+mn-ea"/>
                          <a:cs typeface="+mn-cs"/>
                        </a:rPr>
                        <a:t>Continue to lead additional whole class interactions and transitions. </a:t>
                      </a:r>
                      <a:r>
                        <a:rPr lang="en-GB" sz="1400" dirty="0"/>
                        <a:t>Work with small groups of children and contribute to responsive planning discussions with your mentor by sharing your observations. </a:t>
                      </a:r>
                    </a:p>
                  </a:txBody>
                  <a:tcPr/>
                </a:tc>
                <a:extLst>
                  <a:ext uri="{0D108BD9-81ED-4DB2-BD59-A6C34878D82A}">
                    <a16:rowId xmlns:a16="http://schemas.microsoft.com/office/drawing/2014/main" val="2193659339"/>
                  </a:ext>
                </a:extLst>
              </a:tr>
              <a:tr h="974940">
                <a:tc>
                  <a:txBody>
                    <a:bodyPr/>
                    <a:lstStyle/>
                    <a:p>
                      <a:r>
                        <a:rPr lang="en-GB"/>
                        <a:t>Week 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u="none" strike="noStrike" noProof="0" dirty="0">
                          <a:solidFill>
                            <a:schemeClr val="tx1"/>
                          </a:solidFill>
                          <a:latin typeface="+mn-lt"/>
                        </a:rPr>
                        <a:t>Take responsibility for planning, organising and teaching the class </a:t>
                      </a:r>
                      <a:r>
                        <a:rPr lang="en-GB" sz="1400" b="1" i="0" u="none" strike="noStrike" noProof="0" dirty="0">
                          <a:solidFill>
                            <a:schemeClr val="tx1"/>
                          </a:solidFill>
                          <a:latin typeface="+mn-lt"/>
                        </a:rPr>
                        <a:t>for a full day. </a:t>
                      </a:r>
                      <a:r>
                        <a:rPr lang="en-GB" sz="1400" b="0" i="0" u="none" strike="noStrike" noProof="0" dirty="0">
                          <a:solidFill>
                            <a:schemeClr val="tx1"/>
                          </a:solidFill>
                          <a:latin typeface="+mn-lt"/>
                        </a:rPr>
                        <a:t> Continue to lead whole class interactions and transitions. </a:t>
                      </a:r>
                      <a:r>
                        <a:rPr lang="en-GB" sz="1400" dirty="0"/>
                        <a:t>Work with small groups of children and contribute to responsive planning discussions with your mentor by sharing your observations.</a:t>
                      </a:r>
                      <a:endParaRPr lang="en-US" sz="1400" dirty="0"/>
                    </a:p>
                  </a:txBody>
                  <a:tcPr/>
                </a:tc>
                <a:extLst>
                  <a:ext uri="{0D108BD9-81ED-4DB2-BD59-A6C34878D82A}">
                    <a16:rowId xmlns:a16="http://schemas.microsoft.com/office/drawing/2014/main" val="1061712758"/>
                  </a:ext>
                </a:extLst>
              </a:tr>
            </a:tbl>
          </a:graphicData>
        </a:graphic>
      </p:graphicFrame>
    </p:spTree>
    <p:extLst>
      <p:ext uri="{BB962C8B-B14F-4D97-AF65-F5344CB8AC3E}">
        <p14:creationId xmlns:p14="http://schemas.microsoft.com/office/powerpoint/2010/main" val="376804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F3B0-0E01-440B-B0DC-C4167CBA7CA1}"/>
              </a:ext>
            </a:extLst>
          </p:cNvPr>
          <p:cNvSpPr>
            <a:spLocks noGrp="1"/>
          </p:cNvSpPr>
          <p:nvPr>
            <p:ph type="title"/>
          </p:nvPr>
        </p:nvSpPr>
        <p:spPr>
          <a:xfrm>
            <a:off x="571870" y="285227"/>
            <a:ext cx="10515600" cy="645528"/>
          </a:xfrm>
        </p:spPr>
        <p:txBody>
          <a:bodyPr>
            <a:normAutofit fontScale="90000"/>
          </a:bodyPr>
          <a:lstStyle/>
          <a:p>
            <a:r>
              <a:rPr lang="en-US" sz="2000" b="1" dirty="0">
                <a:latin typeface="+mn-lt"/>
                <a:cs typeface="Avenir Book"/>
              </a:rPr>
              <a:t>TiS2 </a:t>
            </a:r>
            <a:r>
              <a:rPr lang="en-US" sz="2400" b="1" dirty="0">
                <a:latin typeface="+mn-lt"/>
                <a:cs typeface="Avenir Book"/>
              </a:rPr>
              <a:t>SUGGESTED</a:t>
            </a:r>
            <a:r>
              <a:rPr lang="en-US" sz="2000" b="1" dirty="0">
                <a:latin typeface="+mn-lt"/>
                <a:cs typeface="Avenir Book"/>
              </a:rPr>
              <a:t> gradual build-up to 1 full week of full responsibility </a:t>
            </a:r>
            <a:br>
              <a:rPr lang="en-GB" sz="2000" dirty="0">
                <a:effectLst/>
                <a:latin typeface="+mn-lt"/>
                <a:cs typeface="Avenir Book"/>
              </a:rPr>
            </a:br>
            <a:endParaRPr lang="en-GB" sz="2000" dirty="0">
              <a:latin typeface="+mn-lt"/>
            </a:endParaRPr>
          </a:p>
        </p:txBody>
      </p:sp>
      <p:graphicFrame>
        <p:nvGraphicFramePr>
          <p:cNvPr id="4" name="Table 4">
            <a:extLst>
              <a:ext uri="{FF2B5EF4-FFF2-40B4-BE49-F238E27FC236}">
                <a16:creationId xmlns:a16="http://schemas.microsoft.com/office/drawing/2014/main" id="{EDCFF2B8-18BC-42A9-AFCC-B8B1F59122DF}"/>
              </a:ext>
            </a:extLst>
          </p:cNvPr>
          <p:cNvGraphicFramePr>
            <a:graphicFrameLocks noGrp="1"/>
          </p:cNvGraphicFramePr>
          <p:nvPr>
            <p:ph idx="1"/>
            <p:extLst>
              <p:ext uri="{D42A27DB-BD31-4B8C-83A1-F6EECF244321}">
                <p14:modId xmlns:p14="http://schemas.microsoft.com/office/powerpoint/2010/main" val="2433660874"/>
              </p:ext>
            </p:extLst>
          </p:nvPr>
        </p:nvGraphicFramePr>
        <p:xfrm>
          <a:off x="645695" y="1010654"/>
          <a:ext cx="10515600" cy="5486400"/>
        </p:xfrm>
        <a:graphic>
          <a:graphicData uri="http://schemas.openxmlformats.org/drawingml/2006/table">
            <a:tbl>
              <a:tblPr firstRow="1" bandRow="1">
                <a:tableStyleId>{5940675A-B579-460E-94D1-54222C63F5DA}</a:tableStyleId>
              </a:tblPr>
              <a:tblGrid>
                <a:gridCol w="1888958">
                  <a:extLst>
                    <a:ext uri="{9D8B030D-6E8A-4147-A177-3AD203B41FA5}">
                      <a16:colId xmlns:a16="http://schemas.microsoft.com/office/drawing/2014/main" val="1709071573"/>
                    </a:ext>
                  </a:extLst>
                </a:gridCol>
                <a:gridCol w="8626642">
                  <a:extLst>
                    <a:ext uri="{9D8B030D-6E8A-4147-A177-3AD203B41FA5}">
                      <a16:colId xmlns:a16="http://schemas.microsoft.com/office/drawing/2014/main" val="698362931"/>
                    </a:ext>
                  </a:extLst>
                </a:gridCol>
              </a:tblGrid>
              <a:tr h="614814">
                <a:tc>
                  <a:txBody>
                    <a:bodyPr/>
                    <a:lstStyle/>
                    <a:p>
                      <a:r>
                        <a:rPr lang="en-GB"/>
                        <a:t>Week 1 </a:t>
                      </a:r>
                    </a:p>
                  </a:txBody>
                  <a:tcPr/>
                </a:tc>
                <a:tc>
                  <a:txBody>
                    <a:bodyPr/>
                    <a:lstStyle/>
                    <a:p>
                      <a:r>
                        <a:rPr lang="en-GB"/>
                        <a:t>Teach a short 30 minute </a:t>
                      </a:r>
                      <a:r>
                        <a:rPr lang="en-GB" b="1"/>
                        <a:t>‘Getting to Know You’ lesson </a:t>
                      </a:r>
                      <a:r>
                        <a:rPr lang="en-GB"/>
                        <a:t>with the class. Lead at least one whole class interaction every day (read a story/routines transitions etc).</a:t>
                      </a:r>
                    </a:p>
                  </a:txBody>
                  <a:tcPr/>
                </a:tc>
                <a:extLst>
                  <a:ext uri="{0D108BD9-81ED-4DB2-BD59-A6C34878D82A}">
                    <a16:rowId xmlns:a16="http://schemas.microsoft.com/office/drawing/2014/main" val="1350289846"/>
                  </a:ext>
                </a:extLst>
              </a:tr>
              <a:tr h="1141797">
                <a:tc>
                  <a:txBody>
                    <a:bodyPr/>
                    <a:lstStyle/>
                    <a:p>
                      <a:r>
                        <a:rPr lang="en-GB"/>
                        <a:t>Week 2</a:t>
                      </a:r>
                    </a:p>
                  </a:txBody>
                  <a:tcPr/>
                </a:tc>
                <a:tc>
                  <a:txBody>
                    <a:bodyPr/>
                    <a:lstStyle/>
                    <a:p>
                      <a:r>
                        <a:rPr lang="en-GB"/>
                        <a:t>Teach </a:t>
                      </a:r>
                      <a:r>
                        <a:rPr lang="en-GB" b="1"/>
                        <a:t>one lesson each day this week </a:t>
                      </a:r>
                      <a:r>
                        <a:rPr lang="en-GB"/>
                        <a:t>from your planned sequences (preferably literacies or maths). Take responsibility for as many whole class interactions (routines and transitions) as you feel confident with, building on Week 1, perhaps culminating in full responsibility for the class for half a day.</a:t>
                      </a:r>
                    </a:p>
                  </a:txBody>
                  <a:tcPr/>
                </a:tc>
                <a:extLst>
                  <a:ext uri="{0D108BD9-81ED-4DB2-BD59-A6C34878D82A}">
                    <a16:rowId xmlns:a16="http://schemas.microsoft.com/office/drawing/2014/main" val="498506657"/>
                  </a:ext>
                </a:extLst>
              </a:tr>
              <a:tr h="878305">
                <a:tc>
                  <a:txBody>
                    <a:bodyPr/>
                    <a:lstStyle/>
                    <a:p>
                      <a:r>
                        <a:rPr lang="en-GB"/>
                        <a:t>Week 3 </a:t>
                      </a:r>
                    </a:p>
                  </a:txBody>
                  <a:tcPr/>
                </a:tc>
                <a:tc>
                  <a:txBody>
                    <a:bodyPr/>
                    <a:lstStyle/>
                    <a:p>
                      <a:r>
                        <a:rPr lang="en-GB" dirty="0"/>
                        <a:t>Increase your teaching to </a:t>
                      </a:r>
                      <a:r>
                        <a:rPr lang="en-GB" b="1" dirty="0"/>
                        <a:t>one or two lessons per day </a:t>
                      </a:r>
                      <a:r>
                        <a:rPr lang="en-GB" dirty="0"/>
                        <a:t>from your planned sequences. Consider taking full responsibility for an afternoon and the following morning, including routines and transitions.</a:t>
                      </a:r>
                    </a:p>
                  </a:txBody>
                  <a:tcPr/>
                </a:tc>
                <a:extLst>
                  <a:ext uri="{0D108BD9-81ED-4DB2-BD59-A6C34878D82A}">
                    <a16:rowId xmlns:a16="http://schemas.microsoft.com/office/drawing/2014/main" val="757335757"/>
                  </a:ext>
                </a:extLst>
              </a:tr>
              <a:tr h="614814">
                <a:tc>
                  <a:txBody>
                    <a:bodyPr/>
                    <a:lstStyle/>
                    <a:p>
                      <a:r>
                        <a:rPr lang="en-GB"/>
                        <a:t>Week 4 </a:t>
                      </a:r>
                    </a:p>
                  </a:txBody>
                  <a:tcPr/>
                </a:tc>
                <a:tc>
                  <a:txBody>
                    <a:bodyPr/>
                    <a:lstStyle/>
                    <a:p>
                      <a:r>
                        <a:rPr lang="en-GB" dirty="0"/>
                        <a:t>Continue to plan and teach one individual lesson a day from your planned sequences. Take full responsibility for the class for </a:t>
                      </a:r>
                      <a:r>
                        <a:rPr lang="en-GB" b="1" dirty="0"/>
                        <a:t>one full day</a:t>
                      </a:r>
                      <a:r>
                        <a:rPr lang="en-GB" dirty="0"/>
                        <a:t>.</a:t>
                      </a:r>
                    </a:p>
                  </a:txBody>
                  <a:tcPr/>
                </a:tc>
                <a:extLst>
                  <a:ext uri="{0D108BD9-81ED-4DB2-BD59-A6C34878D82A}">
                    <a16:rowId xmlns:a16="http://schemas.microsoft.com/office/drawing/2014/main" val="1950691328"/>
                  </a:ext>
                </a:extLst>
              </a:tr>
              <a:tr h="878305">
                <a:tc>
                  <a:txBody>
                    <a:bodyPr/>
                    <a:lstStyle/>
                    <a:p>
                      <a:r>
                        <a:rPr lang="en-GB"/>
                        <a:t>Week 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Continue to plan and teach one individual lesson a day from your planned sequences. Take full responsibility for the class for </a:t>
                      </a:r>
                      <a:r>
                        <a:rPr lang="en-GB" b="1" dirty="0"/>
                        <a:t>one/two full days </a:t>
                      </a:r>
                      <a:r>
                        <a:rPr lang="en-GB" b="0" dirty="0"/>
                        <a:t>(Thursday and Friday)</a:t>
                      </a:r>
                      <a:r>
                        <a:rPr lang="en-GB" dirty="0"/>
                        <a:t>.</a:t>
                      </a:r>
                    </a:p>
                    <a:p>
                      <a:r>
                        <a:rPr lang="en-GB" dirty="0"/>
                        <a:t>Start the week of full responsibility on Thursday.</a:t>
                      </a:r>
                    </a:p>
                  </a:txBody>
                  <a:tcPr/>
                </a:tc>
                <a:extLst>
                  <a:ext uri="{0D108BD9-81ED-4DB2-BD59-A6C34878D82A}">
                    <a16:rowId xmlns:a16="http://schemas.microsoft.com/office/drawing/2014/main" val="2193659339"/>
                  </a:ext>
                </a:extLst>
              </a:tr>
              <a:tr h="1141797">
                <a:tc>
                  <a:txBody>
                    <a:bodyPr/>
                    <a:lstStyle/>
                    <a:p>
                      <a:r>
                        <a:rPr lang="en-GB"/>
                        <a:t>Week 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Continue to take responsibility for planning, organising and teaching the class </a:t>
                      </a:r>
                      <a:r>
                        <a:rPr lang="en-GB" sz="1800" b="1" kern="1200" dirty="0">
                          <a:solidFill>
                            <a:schemeClr val="tx1"/>
                          </a:solidFill>
                          <a:effectLst/>
                          <a:latin typeface="+mn-lt"/>
                          <a:ea typeface="+mn-ea"/>
                          <a:cs typeface="+mn-cs"/>
                        </a:rPr>
                        <a:t>for one full week</a:t>
                      </a:r>
                      <a:r>
                        <a:rPr lang="en-GB" sz="1800" kern="1200" dirty="0">
                          <a:solidFill>
                            <a:schemeClr val="tx1"/>
                          </a:solidFill>
                          <a:effectLst/>
                          <a:latin typeface="+mn-lt"/>
                          <a:ea typeface="+mn-ea"/>
                          <a:cs typeface="+mn-cs"/>
                        </a:rPr>
                        <a:t> (finishing on Wednesday) and allow time (Thursday and Friday) for a </a:t>
                      </a:r>
                      <a:r>
                        <a:rPr lang="en-GB" sz="1800" b="1" kern="1200" dirty="0">
                          <a:solidFill>
                            <a:schemeClr val="tx1"/>
                          </a:solidFill>
                          <a:effectLst/>
                          <a:latin typeface="+mn-lt"/>
                          <a:ea typeface="+mn-ea"/>
                          <a:cs typeface="+mn-cs"/>
                        </a:rPr>
                        <a:t>handover</a:t>
                      </a:r>
                      <a:r>
                        <a:rPr lang="en-GB" sz="1800" kern="1200" dirty="0">
                          <a:solidFill>
                            <a:schemeClr val="tx1"/>
                          </a:solidFill>
                          <a:effectLst/>
                          <a:latin typeface="+mn-lt"/>
                          <a:ea typeface="+mn-ea"/>
                          <a:cs typeface="+mn-cs"/>
                        </a:rPr>
                        <a:t> back to the class teacher. </a:t>
                      </a:r>
                    </a:p>
                    <a:p>
                      <a:endParaRPr lang="en-GB" dirty="0"/>
                    </a:p>
                  </a:txBody>
                  <a:tcPr/>
                </a:tc>
                <a:extLst>
                  <a:ext uri="{0D108BD9-81ED-4DB2-BD59-A6C34878D82A}">
                    <a16:rowId xmlns:a16="http://schemas.microsoft.com/office/drawing/2014/main" val="1061712758"/>
                  </a:ext>
                </a:extLst>
              </a:tr>
            </a:tbl>
          </a:graphicData>
        </a:graphic>
      </p:graphicFrame>
    </p:spTree>
    <p:extLst>
      <p:ext uri="{BB962C8B-B14F-4D97-AF65-F5344CB8AC3E}">
        <p14:creationId xmlns:p14="http://schemas.microsoft.com/office/powerpoint/2010/main" val="2707898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F3B0-0E01-440B-B0DC-C4167CBA7CA1}"/>
              </a:ext>
            </a:extLst>
          </p:cNvPr>
          <p:cNvSpPr>
            <a:spLocks noGrp="1"/>
          </p:cNvSpPr>
          <p:nvPr>
            <p:ph type="title"/>
          </p:nvPr>
        </p:nvSpPr>
        <p:spPr>
          <a:xfrm>
            <a:off x="571870" y="285227"/>
            <a:ext cx="10515600" cy="645528"/>
          </a:xfrm>
        </p:spPr>
        <p:txBody>
          <a:bodyPr>
            <a:normAutofit fontScale="90000"/>
          </a:bodyPr>
          <a:lstStyle/>
          <a:p>
            <a:r>
              <a:rPr lang="en-US" sz="2000" b="1" dirty="0">
                <a:latin typeface="+mn-lt"/>
                <a:cs typeface="Avenir Book"/>
              </a:rPr>
              <a:t>TiS3 </a:t>
            </a:r>
            <a:r>
              <a:rPr lang="en-US" sz="2400" b="1" dirty="0">
                <a:latin typeface="+mn-lt"/>
                <a:cs typeface="Avenir Book"/>
              </a:rPr>
              <a:t>SUGGESTED</a:t>
            </a:r>
            <a:r>
              <a:rPr lang="en-US" sz="2000" b="1" dirty="0">
                <a:latin typeface="+mn-lt"/>
                <a:cs typeface="Avenir Book"/>
              </a:rPr>
              <a:t> gradual build-up to 3 full weeks of full responsibility</a:t>
            </a:r>
            <a:br>
              <a:rPr lang="en-GB" sz="2000" dirty="0">
                <a:effectLst/>
                <a:latin typeface="+mn-lt"/>
                <a:cs typeface="Avenir Book"/>
              </a:rPr>
            </a:br>
            <a:endParaRPr lang="en-GB" sz="2000" dirty="0">
              <a:latin typeface="+mn-lt"/>
            </a:endParaRPr>
          </a:p>
        </p:txBody>
      </p:sp>
      <p:graphicFrame>
        <p:nvGraphicFramePr>
          <p:cNvPr id="4" name="Table 4">
            <a:extLst>
              <a:ext uri="{FF2B5EF4-FFF2-40B4-BE49-F238E27FC236}">
                <a16:creationId xmlns:a16="http://schemas.microsoft.com/office/drawing/2014/main" id="{EDCFF2B8-18BC-42A9-AFCC-B8B1F59122DF}"/>
              </a:ext>
            </a:extLst>
          </p:cNvPr>
          <p:cNvGraphicFramePr>
            <a:graphicFrameLocks noGrp="1"/>
          </p:cNvGraphicFramePr>
          <p:nvPr>
            <p:ph idx="1"/>
            <p:extLst>
              <p:ext uri="{D42A27DB-BD31-4B8C-83A1-F6EECF244321}">
                <p14:modId xmlns:p14="http://schemas.microsoft.com/office/powerpoint/2010/main" val="523784611"/>
              </p:ext>
            </p:extLst>
          </p:nvPr>
        </p:nvGraphicFramePr>
        <p:xfrm>
          <a:off x="645695" y="1010654"/>
          <a:ext cx="10515600" cy="5652436"/>
        </p:xfrm>
        <a:graphic>
          <a:graphicData uri="http://schemas.openxmlformats.org/drawingml/2006/table">
            <a:tbl>
              <a:tblPr firstRow="1" bandRow="1">
                <a:tableStyleId>{5940675A-B579-460E-94D1-54222C63F5DA}</a:tableStyleId>
              </a:tblPr>
              <a:tblGrid>
                <a:gridCol w="1888958">
                  <a:extLst>
                    <a:ext uri="{9D8B030D-6E8A-4147-A177-3AD203B41FA5}">
                      <a16:colId xmlns:a16="http://schemas.microsoft.com/office/drawing/2014/main" val="1709071573"/>
                    </a:ext>
                  </a:extLst>
                </a:gridCol>
                <a:gridCol w="8626642">
                  <a:extLst>
                    <a:ext uri="{9D8B030D-6E8A-4147-A177-3AD203B41FA5}">
                      <a16:colId xmlns:a16="http://schemas.microsoft.com/office/drawing/2014/main" val="698362931"/>
                    </a:ext>
                  </a:extLst>
                </a:gridCol>
              </a:tblGrid>
              <a:tr h="614814">
                <a:tc>
                  <a:txBody>
                    <a:bodyPr/>
                    <a:lstStyle/>
                    <a:p>
                      <a:r>
                        <a:rPr lang="en-GB" dirty="0"/>
                        <a:t>Week 1 </a:t>
                      </a:r>
                    </a:p>
                  </a:txBody>
                  <a:tcPr/>
                </a:tc>
                <a:tc>
                  <a:txBody>
                    <a:bodyPr/>
                    <a:lstStyle/>
                    <a:p>
                      <a:pPr lvl="0">
                        <a:buNone/>
                      </a:pPr>
                      <a:r>
                        <a:rPr lang="en-GB" sz="1800" b="0" i="0" u="none" strike="noStrike" noProof="0" dirty="0">
                          <a:solidFill>
                            <a:srgbClr val="000000"/>
                          </a:solidFill>
                          <a:latin typeface="Calibri"/>
                        </a:rPr>
                        <a:t>Teach a short 30 minute </a:t>
                      </a:r>
                      <a:r>
                        <a:rPr lang="en-GB" sz="1800" b="1" i="0" u="none" strike="noStrike" noProof="0" dirty="0">
                          <a:solidFill>
                            <a:srgbClr val="000000"/>
                          </a:solidFill>
                          <a:latin typeface="Calibri"/>
                        </a:rPr>
                        <a:t>‘Getting to Know You’ lesson </a:t>
                      </a:r>
                      <a:r>
                        <a:rPr lang="en-GB" sz="1800" b="0" i="0" u="none" strike="noStrike" noProof="0" dirty="0">
                          <a:solidFill>
                            <a:srgbClr val="000000"/>
                          </a:solidFill>
                          <a:latin typeface="Calibri"/>
                        </a:rPr>
                        <a:t>with the class. Lead as many whole class interactions as you feel comfortable with every day (read a story/routines transitions etc) culminating in all/ almost all by the end of the week</a:t>
                      </a:r>
                      <a:endParaRPr lang="en-US" dirty="0"/>
                    </a:p>
                  </a:txBody>
                  <a:tcPr/>
                </a:tc>
                <a:extLst>
                  <a:ext uri="{0D108BD9-81ED-4DB2-BD59-A6C34878D82A}">
                    <a16:rowId xmlns:a16="http://schemas.microsoft.com/office/drawing/2014/main" val="1350289846"/>
                  </a:ext>
                </a:extLst>
              </a:tr>
              <a:tr h="1141797">
                <a:tc>
                  <a:txBody>
                    <a:bodyPr/>
                    <a:lstStyle/>
                    <a:p>
                      <a:r>
                        <a:rPr lang="en-GB" dirty="0"/>
                        <a:t>Week 2</a:t>
                      </a:r>
                    </a:p>
                  </a:txBody>
                  <a:tcPr/>
                </a:tc>
                <a:tc>
                  <a:txBody>
                    <a:bodyPr/>
                    <a:lstStyle/>
                    <a:p>
                      <a:pPr lvl="0">
                        <a:buNone/>
                      </a:pPr>
                      <a:r>
                        <a:rPr lang="en-GB" sz="1800" b="0" i="0" u="none" strike="noStrike" noProof="0" dirty="0">
                          <a:solidFill>
                            <a:srgbClr val="000000"/>
                          </a:solidFill>
                          <a:latin typeface="Calibri"/>
                        </a:rPr>
                        <a:t>Teach </a:t>
                      </a:r>
                      <a:r>
                        <a:rPr lang="en-GB" sz="1800" b="1" i="0" u="none" strike="noStrike" noProof="0" dirty="0">
                          <a:solidFill>
                            <a:srgbClr val="000000"/>
                          </a:solidFill>
                          <a:latin typeface="Calibri"/>
                        </a:rPr>
                        <a:t>one or two lessons each day this week </a:t>
                      </a:r>
                      <a:r>
                        <a:rPr lang="en-GB" sz="1800" b="0" i="0" u="none" strike="noStrike" noProof="0" dirty="0">
                          <a:solidFill>
                            <a:srgbClr val="000000"/>
                          </a:solidFill>
                          <a:latin typeface="Calibri"/>
                        </a:rPr>
                        <a:t>from your planned sequences. Take responsibility for as many whole class interactions (routines and transitions) as is practical, culminating in half day Thursday to Friday or similar</a:t>
                      </a:r>
                    </a:p>
                  </a:txBody>
                  <a:tcPr/>
                </a:tc>
                <a:extLst>
                  <a:ext uri="{0D108BD9-81ED-4DB2-BD59-A6C34878D82A}">
                    <a16:rowId xmlns:a16="http://schemas.microsoft.com/office/drawing/2014/main" val="498506657"/>
                  </a:ext>
                </a:extLst>
              </a:tr>
              <a:tr h="878305">
                <a:tc>
                  <a:txBody>
                    <a:bodyPr/>
                    <a:lstStyle/>
                    <a:p>
                      <a:r>
                        <a:rPr lang="en-GB" dirty="0"/>
                        <a:t>Week 3 </a:t>
                      </a:r>
                    </a:p>
                  </a:txBody>
                  <a:tcPr/>
                </a:tc>
                <a:tc>
                  <a:txBody>
                    <a:bodyPr/>
                    <a:lstStyle/>
                    <a:p>
                      <a:pPr lvl="0">
                        <a:buNone/>
                      </a:pPr>
                      <a:r>
                        <a:rPr lang="en-GB" sz="1800" b="0" i="0" u="none" strike="noStrike" noProof="0" dirty="0">
                          <a:solidFill>
                            <a:schemeClr val="tx1"/>
                          </a:solidFill>
                          <a:latin typeface="Calibri"/>
                        </a:rPr>
                        <a:t>Take responsibility for planning, organising and teaching the class </a:t>
                      </a:r>
                      <a:r>
                        <a:rPr lang="en-GB" sz="1800" b="1" i="0" u="none" strike="noStrike" noProof="0" dirty="0">
                          <a:solidFill>
                            <a:schemeClr val="tx1"/>
                          </a:solidFill>
                          <a:latin typeface="Calibri"/>
                        </a:rPr>
                        <a:t>for a full week</a:t>
                      </a:r>
                      <a:r>
                        <a:rPr lang="en-GB" sz="1800" b="0" i="0" u="none" strike="noStrike" noProof="0" dirty="0">
                          <a:solidFill>
                            <a:schemeClr val="tx1"/>
                          </a:solidFill>
                          <a:latin typeface="Calibri"/>
                        </a:rPr>
                        <a:t> (this might begin on Wednesday and run up to the Wednesday of week 6 depending on the student and the class etc).</a:t>
                      </a:r>
                    </a:p>
                  </a:txBody>
                  <a:tcPr/>
                </a:tc>
                <a:extLst>
                  <a:ext uri="{0D108BD9-81ED-4DB2-BD59-A6C34878D82A}">
                    <a16:rowId xmlns:a16="http://schemas.microsoft.com/office/drawing/2014/main" val="757335757"/>
                  </a:ext>
                </a:extLst>
              </a:tr>
              <a:tr h="614814">
                <a:tc>
                  <a:txBody>
                    <a:bodyPr/>
                    <a:lstStyle/>
                    <a:p>
                      <a:r>
                        <a:rPr lang="en-GB" dirty="0"/>
                        <a:t>Week 4 </a:t>
                      </a:r>
                    </a:p>
                  </a:txBody>
                  <a:tcPr/>
                </a:tc>
                <a:tc>
                  <a:txBody>
                    <a:bodyPr/>
                    <a:lstStyle/>
                    <a:p>
                      <a:pPr lvl="0">
                        <a:buNone/>
                      </a:pPr>
                      <a:r>
                        <a:rPr lang="en-GB" sz="1800" b="0" i="0" u="none" strike="noStrike" noProof="0" dirty="0">
                          <a:solidFill>
                            <a:schemeClr val="tx1"/>
                          </a:solidFill>
                          <a:latin typeface="Calibri"/>
                        </a:rPr>
                        <a:t>Take responsibility for planning, organising and teaching the class </a:t>
                      </a:r>
                      <a:r>
                        <a:rPr lang="en-GB" sz="1800" b="1" i="0" u="none" strike="noStrike" noProof="0" dirty="0">
                          <a:solidFill>
                            <a:schemeClr val="tx1"/>
                          </a:solidFill>
                          <a:latin typeface="Calibri"/>
                        </a:rPr>
                        <a:t>for a full week</a:t>
                      </a:r>
                      <a:r>
                        <a:rPr lang="en-GB" sz="1800" b="0" i="0" u="none" strike="noStrike" noProof="0" dirty="0">
                          <a:solidFill>
                            <a:schemeClr val="tx1"/>
                          </a:solidFill>
                          <a:latin typeface="Calibri"/>
                        </a:rPr>
                        <a:t> </a:t>
                      </a:r>
                      <a:endParaRPr lang="en-US" dirty="0"/>
                    </a:p>
                  </a:txBody>
                  <a:tcPr/>
                </a:tc>
                <a:extLst>
                  <a:ext uri="{0D108BD9-81ED-4DB2-BD59-A6C34878D82A}">
                    <a16:rowId xmlns:a16="http://schemas.microsoft.com/office/drawing/2014/main" val="1950691328"/>
                  </a:ext>
                </a:extLst>
              </a:tr>
              <a:tr h="878305">
                <a:tc>
                  <a:txBody>
                    <a:bodyPr/>
                    <a:lstStyle/>
                    <a:p>
                      <a:r>
                        <a:rPr lang="en-GB" dirty="0"/>
                        <a:t>Week 5 </a:t>
                      </a:r>
                    </a:p>
                  </a:txBody>
                  <a:tcPr/>
                </a:tc>
                <a:tc>
                  <a:txBody>
                    <a:bodyPr/>
                    <a:lstStyle/>
                    <a:p>
                      <a:pPr marL="0" marR="0" lvl="0" indent="0" algn="l">
                        <a:lnSpc>
                          <a:spcPct val="100000"/>
                        </a:lnSpc>
                        <a:spcBef>
                          <a:spcPts val="0"/>
                        </a:spcBef>
                        <a:spcAft>
                          <a:spcPts val="0"/>
                        </a:spcAft>
                        <a:buNone/>
                      </a:pPr>
                      <a:r>
                        <a:rPr lang="en-GB" sz="1800" b="0" i="0" u="none" strike="noStrike" noProof="0" dirty="0">
                          <a:solidFill>
                            <a:schemeClr val="tx1"/>
                          </a:solidFill>
                          <a:latin typeface="Calibri"/>
                        </a:rPr>
                        <a:t>Take responsibility for planning, organising and teaching the class </a:t>
                      </a:r>
                      <a:r>
                        <a:rPr lang="en-GB" sz="1800" b="1" i="0" u="none" strike="noStrike" noProof="0" dirty="0">
                          <a:solidFill>
                            <a:schemeClr val="tx1"/>
                          </a:solidFill>
                          <a:latin typeface="Calibri"/>
                        </a:rPr>
                        <a:t>for a full week</a:t>
                      </a:r>
                      <a:r>
                        <a:rPr lang="en-GB" sz="1800" b="0" i="0" u="none" strike="noStrike" noProof="0" dirty="0">
                          <a:solidFill>
                            <a:schemeClr val="tx1"/>
                          </a:solidFill>
                          <a:latin typeface="Calibri"/>
                        </a:rPr>
                        <a:t> </a:t>
                      </a:r>
                      <a:endParaRPr lang="en-US" dirty="0"/>
                    </a:p>
                  </a:txBody>
                  <a:tcPr/>
                </a:tc>
                <a:extLst>
                  <a:ext uri="{0D108BD9-81ED-4DB2-BD59-A6C34878D82A}">
                    <a16:rowId xmlns:a16="http://schemas.microsoft.com/office/drawing/2014/main" val="2193659339"/>
                  </a:ext>
                </a:extLst>
              </a:tr>
              <a:tr h="1141797">
                <a:tc>
                  <a:txBody>
                    <a:bodyPr/>
                    <a:lstStyle/>
                    <a:p>
                      <a:r>
                        <a:rPr lang="en-GB" dirty="0"/>
                        <a:t>Week 6 </a:t>
                      </a:r>
                    </a:p>
                  </a:txBody>
                  <a:tcPr/>
                </a:tc>
                <a:tc>
                  <a:txBody>
                    <a:bodyPr/>
                    <a:lstStyle/>
                    <a:p>
                      <a:r>
                        <a:rPr lang="en-GB" dirty="0"/>
                        <a:t>Continue to work alongside the teacher to plan, team teach and assess across the curriculum as you hand back the class, ensuring that the teacher has the information they need to build on the learning that has taken place during your three weeks of responsibility</a:t>
                      </a:r>
                    </a:p>
                  </a:txBody>
                  <a:tcPr/>
                </a:tc>
                <a:extLst>
                  <a:ext uri="{0D108BD9-81ED-4DB2-BD59-A6C34878D82A}">
                    <a16:rowId xmlns:a16="http://schemas.microsoft.com/office/drawing/2014/main" val="1061712758"/>
                  </a:ext>
                </a:extLst>
              </a:tr>
            </a:tbl>
          </a:graphicData>
        </a:graphic>
      </p:graphicFrame>
    </p:spTree>
    <p:extLst>
      <p:ext uri="{BB962C8B-B14F-4D97-AF65-F5344CB8AC3E}">
        <p14:creationId xmlns:p14="http://schemas.microsoft.com/office/powerpoint/2010/main" val="3182144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3902</TotalTime>
  <Words>868</Words>
  <Application>Microsoft Office PowerPoint</Application>
  <PresentationFormat>Widescreen</PresentationFormat>
  <Paragraphs>41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TiS1 SUGGESTED gradual build-up to 1 day of full responsibility </vt:lpstr>
      <vt:lpstr>TiS2 SUGGESTED gradual build-up to 1 full week of full responsibility  </vt:lpstr>
      <vt:lpstr>TiS3 SUGGESTED gradual build-up to 3 full weeks of full responsibility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Chapman</dc:creator>
  <cp:lastModifiedBy>Sue Chapman-Kelly</cp:lastModifiedBy>
  <cp:revision>8</cp:revision>
  <dcterms:created xsi:type="dcterms:W3CDTF">2024-02-05T17:10:32Z</dcterms:created>
  <dcterms:modified xsi:type="dcterms:W3CDTF">2024-10-21T08:07:55Z</dcterms:modified>
</cp:coreProperties>
</file>